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66" r:id="rId2"/>
    <p:sldId id="362" r:id="rId3"/>
    <p:sldId id="363" r:id="rId4"/>
    <p:sldId id="364" r:id="rId5"/>
    <p:sldId id="365" r:id="rId6"/>
    <p:sldId id="361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006600"/>
    <a:srgbClr val="00FF00"/>
    <a:srgbClr val="FCE0AE"/>
    <a:srgbClr val="000000"/>
    <a:srgbClr val="CCECFF"/>
    <a:srgbClr val="0033CC"/>
    <a:srgbClr val="FF7575"/>
    <a:srgbClr val="C5FD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806" autoAdjust="0"/>
  </p:normalViewPr>
  <p:slideViewPr>
    <p:cSldViewPr snapToGrid="0">
      <p:cViewPr varScale="1">
        <p:scale>
          <a:sx n="86" d="100"/>
          <a:sy n="86" d="100"/>
        </p:scale>
        <p:origin x="-2032" y="-112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13.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</a:t>
            </a:r>
            <a:r>
              <a:rPr lang="en-US" dirty="0" err="1" smtClean="0"/>
              <a:t>basemap</a:t>
            </a:r>
            <a:r>
              <a:rPr lang="en-US" dirty="0" smtClean="0"/>
              <a:t> #2 – that the students should have used to post (write) TWT values and then contour the TWT</a:t>
            </a:r>
            <a:r>
              <a:rPr lang="en-US" baseline="0" dirty="0" smtClean="0"/>
              <a:t> to get a time structure map.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216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map I generated using the same</a:t>
            </a:r>
            <a:r>
              <a:rPr lang="en-US" baseline="0" dirty="0" smtClean="0"/>
              <a:t> 2D grid of lines used in the exercise. Warm colors are shallow; cool colors are deep. The crest of this anticline is above 900 </a:t>
            </a:r>
            <a:r>
              <a:rPr lang="en-US" baseline="0" dirty="0" err="1" smtClean="0"/>
              <a:t>ms.</a:t>
            </a:r>
            <a:r>
              <a:rPr lang="en-US" baseline="0" dirty="0" smtClean="0"/>
              <a:t> Students’ maps should look similar, but not identical.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5268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map I generated using 3D data and a seismic</a:t>
            </a:r>
            <a:r>
              <a:rPr lang="en-US" baseline="0" dirty="0" smtClean="0"/>
              <a:t> interpretation software system (Schlumberger’s IESX). This has more detail than the map based on the limited lines given in the exercise (slide 4).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17558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FC42D35-3CE1-4218-8989-886A7F8BC1B2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090F2FB-2039-4DFA-8422-9BEF8DDCC7E4}" type="slidenum">
              <a:rPr lang="en-US" altLang="en-US" sz="1200"/>
              <a:pPr algn="r" eaLnBrk="1" hangingPunct="1"/>
              <a:t>6</a:t>
            </a:fld>
            <a:endParaRPr lang="en-US" altLang="en-US" sz="1200"/>
          </a:p>
        </p:txBody>
      </p:sp>
      <p:sp>
        <p:nvSpPr>
          <p:cNvPr id="37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8820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Prospect </a:t>
            </a:r>
            <a:r>
              <a:rPr lang="en-US" altLang="en-US" dirty="0" smtClean="0"/>
              <a:t>Mapping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98878"/>
            <a:ext cx="4045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Prospect Mapping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87611" y="4710612"/>
            <a:ext cx="6863776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Generate a time structure map for the Top of Latrobe (TOL) on a 2D seismic grid.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4746" y="1386729"/>
            <a:ext cx="4939048" cy="344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06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395"/>
          <p:cNvGrpSpPr>
            <a:grpSpLocks/>
          </p:cNvGrpSpPr>
          <p:nvPr/>
        </p:nvGrpSpPr>
        <p:grpSpPr bwMode="auto">
          <a:xfrm>
            <a:off x="1785937" y="1378458"/>
            <a:ext cx="5572125" cy="4694238"/>
            <a:chOff x="1010486" y="1444371"/>
            <a:chExt cx="5572125" cy="4695069"/>
          </a:xfrm>
        </p:grpSpPr>
        <p:sp>
          <p:nvSpPr>
            <p:cNvPr id="3076" name="Line 5"/>
            <p:cNvSpPr>
              <a:spLocks noChangeAspect="1" noChangeShapeType="1"/>
            </p:cNvSpPr>
            <p:nvPr/>
          </p:nvSpPr>
          <p:spPr bwMode="auto">
            <a:xfrm>
              <a:off x="2473502" y="2228965"/>
              <a:ext cx="3275956" cy="10644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Line 6"/>
            <p:cNvSpPr>
              <a:spLocks noChangeAspect="1" noChangeShapeType="1"/>
            </p:cNvSpPr>
            <p:nvPr/>
          </p:nvSpPr>
          <p:spPr bwMode="auto">
            <a:xfrm>
              <a:off x="2631801" y="1680915"/>
              <a:ext cx="3364270" cy="109443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8" name="Line 7"/>
            <p:cNvSpPr>
              <a:spLocks noChangeAspect="1" noChangeShapeType="1"/>
            </p:cNvSpPr>
            <p:nvPr/>
          </p:nvSpPr>
          <p:spPr bwMode="auto">
            <a:xfrm rot="-5400000">
              <a:off x="837623" y="2646941"/>
              <a:ext cx="2878510" cy="9381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9" name="Line 8"/>
            <p:cNvSpPr>
              <a:spLocks noChangeAspect="1" noChangeShapeType="1"/>
            </p:cNvSpPr>
            <p:nvPr/>
          </p:nvSpPr>
          <p:spPr bwMode="auto">
            <a:xfrm>
              <a:off x="1760323" y="4369524"/>
              <a:ext cx="3445919" cy="11227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0" name="Oval 9"/>
            <p:cNvSpPr>
              <a:spLocks noChangeAspect="1" noChangeArrowheads="1"/>
            </p:cNvSpPr>
            <p:nvPr/>
          </p:nvSpPr>
          <p:spPr bwMode="auto">
            <a:xfrm rot="-5400000">
              <a:off x="2195233" y="3320063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1" name="Line 10"/>
            <p:cNvSpPr>
              <a:spLocks noChangeAspect="1" noChangeShapeType="1"/>
            </p:cNvSpPr>
            <p:nvPr/>
          </p:nvSpPr>
          <p:spPr bwMode="auto">
            <a:xfrm>
              <a:off x="2128577" y="3316735"/>
              <a:ext cx="3315948" cy="1072778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Oval 11"/>
            <p:cNvSpPr>
              <a:spLocks noChangeAspect="1" noChangeArrowheads="1"/>
            </p:cNvSpPr>
            <p:nvPr/>
          </p:nvSpPr>
          <p:spPr bwMode="auto">
            <a:xfrm rot="-5400000">
              <a:off x="2368529" y="2783674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3" name="Oval 12"/>
            <p:cNvSpPr>
              <a:spLocks noChangeAspect="1" noChangeArrowheads="1"/>
            </p:cNvSpPr>
            <p:nvPr/>
          </p:nvSpPr>
          <p:spPr bwMode="auto">
            <a:xfrm>
              <a:off x="1965279" y="4036363"/>
              <a:ext cx="28327" cy="2831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4" name="Oval 13"/>
            <p:cNvSpPr>
              <a:spLocks noChangeAspect="1" noChangeArrowheads="1"/>
            </p:cNvSpPr>
            <p:nvPr/>
          </p:nvSpPr>
          <p:spPr bwMode="auto">
            <a:xfrm rot="-5400000">
              <a:off x="2080258" y="3678211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5" name="Oval 14"/>
            <p:cNvSpPr>
              <a:spLocks noChangeAspect="1" noChangeArrowheads="1"/>
            </p:cNvSpPr>
            <p:nvPr/>
          </p:nvSpPr>
          <p:spPr bwMode="auto">
            <a:xfrm rot="-5400000">
              <a:off x="2311874" y="2961915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6" name="Oval 15"/>
            <p:cNvSpPr>
              <a:spLocks noChangeAspect="1" noChangeArrowheads="1"/>
            </p:cNvSpPr>
            <p:nvPr/>
          </p:nvSpPr>
          <p:spPr bwMode="auto">
            <a:xfrm rot="-5400000">
              <a:off x="1906963" y="4216266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7" name="Oval 16"/>
            <p:cNvSpPr>
              <a:spLocks noChangeAspect="1" noChangeArrowheads="1"/>
            </p:cNvSpPr>
            <p:nvPr/>
          </p:nvSpPr>
          <p:spPr bwMode="auto">
            <a:xfrm rot="-5400000">
              <a:off x="2136913" y="3499969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8" name="Oval 17"/>
            <p:cNvSpPr>
              <a:spLocks noChangeAspect="1" noChangeArrowheads="1"/>
            </p:cNvSpPr>
            <p:nvPr/>
          </p:nvSpPr>
          <p:spPr bwMode="auto">
            <a:xfrm rot="-5400000">
              <a:off x="2253554" y="3141821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89" name="Oval 18"/>
            <p:cNvSpPr>
              <a:spLocks noChangeAspect="1" noChangeArrowheads="1"/>
            </p:cNvSpPr>
            <p:nvPr/>
          </p:nvSpPr>
          <p:spPr bwMode="auto">
            <a:xfrm rot="-5400000">
              <a:off x="2425183" y="2605432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0" name="Oval 19"/>
            <p:cNvSpPr>
              <a:spLocks noChangeAspect="1" noChangeArrowheads="1"/>
            </p:cNvSpPr>
            <p:nvPr/>
          </p:nvSpPr>
          <p:spPr bwMode="auto">
            <a:xfrm rot="-5400000">
              <a:off x="2658466" y="1889137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1" name="Oval 20"/>
            <p:cNvSpPr>
              <a:spLocks noChangeAspect="1" noChangeArrowheads="1"/>
            </p:cNvSpPr>
            <p:nvPr/>
          </p:nvSpPr>
          <p:spPr bwMode="auto">
            <a:xfrm rot="-5400000">
              <a:off x="2483504" y="2425526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2" name="Oval 21"/>
            <p:cNvSpPr>
              <a:spLocks noChangeAspect="1" noChangeArrowheads="1"/>
            </p:cNvSpPr>
            <p:nvPr/>
          </p:nvSpPr>
          <p:spPr bwMode="auto">
            <a:xfrm rot="-5400000">
              <a:off x="2600145" y="2067378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3093" name="Group 22"/>
            <p:cNvGrpSpPr>
              <a:grpSpLocks noChangeAspect="1"/>
            </p:cNvGrpSpPr>
            <p:nvPr/>
          </p:nvGrpSpPr>
          <p:grpSpPr bwMode="auto">
            <a:xfrm>
              <a:off x="2770104" y="1712566"/>
              <a:ext cx="3270957" cy="1079441"/>
              <a:chOff x="3638" y="514"/>
              <a:chExt cx="3698" cy="1220"/>
            </a:xfrm>
          </p:grpSpPr>
          <p:sp>
            <p:nvSpPr>
              <p:cNvPr id="3446" name="Oval 23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7" name="Oval 24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8" name="Oval 25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9" name="Oval 26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0" name="Oval 27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1" name="Oval 28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2" name="Oval 29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3" name="Oval 30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4" name="Oval 31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5" name="Oval 32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6" name="Oval 33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7" name="Oval 34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8" name="Oval 35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59" name="Oval 36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60" name="Oval 37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61" name="Oval 38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62" name="Oval 39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63" name="Oval 40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64" name="Oval 41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3094" name="Rectangle 42"/>
            <p:cNvSpPr>
              <a:spLocks noChangeAspect="1" noChangeArrowheads="1"/>
            </p:cNvSpPr>
            <p:nvPr/>
          </p:nvSpPr>
          <p:spPr bwMode="auto">
            <a:xfrm rot="1071630">
              <a:off x="2033597" y="2002415"/>
              <a:ext cx="3862496" cy="32066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95" name="Line 43"/>
            <p:cNvSpPr>
              <a:spLocks noChangeAspect="1" noChangeShapeType="1"/>
            </p:cNvSpPr>
            <p:nvPr/>
          </p:nvSpPr>
          <p:spPr bwMode="auto">
            <a:xfrm rot="-5400000">
              <a:off x="1522479" y="2870157"/>
              <a:ext cx="2910160" cy="946461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6" name="Line 44"/>
            <p:cNvSpPr>
              <a:spLocks noChangeAspect="1" noChangeShapeType="1"/>
            </p:cNvSpPr>
            <p:nvPr/>
          </p:nvSpPr>
          <p:spPr bwMode="auto">
            <a:xfrm rot="-5400000">
              <a:off x="2263981" y="3063392"/>
              <a:ext cx="2885173" cy="9381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Line 45"/>
            <p:cNvSpPr>
              <a:spLocks noChangeAspect="1" noChangeShapeType="1"/>
            </p:cNvSpPr>
            <p:nvPr/>
          </p:nvSpPr>
          <p:spPr bwMode="auto">
            <a:xfrm rot="-5400000">
              <a:off x="2962165" y="3311598"/>
              <a:ext cx="2898500" cy="931465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Line 46"/>
            <p:cNvSpPr>
              <a:spLocks noChangeAspect="1" noChangeShapeType="1"/>
            </p:cNvSpPr>
            <p:nvPr/>
          </p:nvSpPr>
          <p:spPr bwMode="auto">
            <a:xfrm rot="-5400000">
              <a:off x="3675343" y="3541479"/>
              <a:ext cx="2891837" cy="9297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Line 47"/>
            <p:cNvSpPr>
              <a:spLocks noChangeAspect="1" noChangeShapeType="1"/>
            </p:cNvSpPr>
            <p:nvPr/>
          </p:nvSpPr>
          <p:spPr bwMode="auto">
            <a:xfrm>
              <a:off x="1945283" y="3841464"/>
              <a:ext cx="3409261" cy="110942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Line 48"/>
            <p:cNvSpPr>
              <a:spLocks noChangeAspect="1" noChangeShapeType="1"/>
            </p:cNvSpPr>
            <p:nvPr/>
          </p:nvSpPr>
          <p:spPr bwMode="auto">
            <a:xfrm>
              <a:off x="2260215" y="2760357"/>
              <a:ext cx="3439254" cy="112275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01" name="Group 393"/>
            <p:cNvGrpSpPr>
              <a:grpSpLocks/>
            </p:cNvGrpSpPr>
            <p:nvPr/>
          </p:nvGrpSpPr>
          <p:grpSpPr bwMode="auto">
            <a:xfrm>
              <a:off x="5562832" y="5265726"/>
              <a:ext cx="1019779" cy="348154"/>
              <a:chOff x="5562832" y="5265726"/>
              <a:chExt cx="1019779" cy="348154"/>
            </a:xfrm>
          </p:grpSpPr>
          <p:sp>
            <p:nvSpPr>
              <p:cNvPr id="3440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5729463" y="5265726"/>
                <a:ext cx="151634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1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5881096" y="5265726"/>
                <a:ext cx="151634" cy="9328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2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6032730" y="5265726"/>
                <a:ext cx="153300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3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6186030" y="5265726"/>
                <a:ext cx="151634" cy="9328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4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6339330" y="5265726"/>
                <a:ext cx="151634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45" name="Text Box 54"/>
              <p:cNvSpPr txBox="1">
                <a:spLocks noChangeAspect="1" noChangeArrowheads="1"/>
              </p:cNvSpPr>
              <p:nvPr/>
            </p:nvSpPr>
            <p:spPr bwMode="auto">
              <a:xfrm>
                <a:off x="5562832" y="5383999"/>
                <a:ext cx="1019779" cy="229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latin typeface="Verdana" panose="020B0604030504040204" pitchFamily="34" charset="0"/>
                  </a:rPr>
                  <a:t> 0      km     5</a:t>
                </a:r>
              </a:p>
            </p:txBody>
          </p:sp>
        </p:grpSp>
        <p:sp>
          <p:nvSpPr>
            <p:cNvPr id="3102" name="Line 55"/>
            <p:cNvSpPr>
              <a:spLocks noChangeAspect="1" noChangeShapeType="1"/>
            </p:cNvSpPr>
            <p:nvPr/>
          </p:nvSpPr>
          <p:spPr bwMode="auto">
            <a:xfrm>
              <a:off x="6317668" y="3951407"/>
              <a:ext cx="0" cy="48308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3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249350" y="4524443"/>
              <a:ext cx="134971" cy="22654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 panose="020B0A04020102020204" pitchFamily="34" charset="0"/>
                </a:rPr>
                <a:t>N</a:t>
              </a:r>
            </a:p>
          </p:txBody>
        </p:sp>
        <p:sp>
          <p:nvSpPr>
            <p:cNvPr id="3104" name="Oval 57"/>
            <p:cNvSpPr>
              <a:spLocks noChangeAspect="1" noChangeArrowheads="1"/>
            </p:cNvSpPr>
            <p:nvPr/>
          </p:nvSpPr>
          <p:spPr bwMode="auto">
            <a:xfrm>
              <a:off x="2661795" y="4259581"/>
              <a:ext cx="28327" cy="2665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05" name="Oval 58"/>
            <p:cNvSpPr>
              <a:spLocks noChangeAspect="1" noChangeArrowheads="1"/>
            </p:cNvSpPr>
            <p:nvPr/>
          </p:nvSpPr>
          <p:spPr bwMode="auto">
            <a:xfrm rot="-5400000">
              <a:off x="2776774" y="3901428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06" name="Oval 59"/>
            <p:cNvSpPr>
              <a:spLocks noChangeAspect="1" noChangeArrowheads="1"/>
            </p:cNvSpPr>
            <p:nvPr/>
          </p:nvSpPr>
          <p:spPr bwMode="auto">
            <a:xfrm rot="-5400000">
              <a:off x="3006724" y="3185132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07" name="Oval 60"/>
            <p:cNvSpPr>
              <a:spLocks noChangeAspect="1" noChangeArrowheads="1"/>
            </p:cNvSpPr>
            <p:nvPr/>
          </p:nvSpPr>
          <p:spPr bwMode="auto">
            <a:xfrm rot="-5400000">
              <a:off x="2603478" y="4439483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08" name="Oval 61"/>
            <p:cNvSpPr>
              <a:spLocks noChangeAspect="1" noChangeArrowheads="1"/>
            </p:cNvSpPr>
            <p:nvPr/>
          </p:nvSpPr>
          <p:spPr bwMode="auto">
            <a:xfrm rot="-5400000">
              <a:off x="2835094" y="3721521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09" name="Oval 62"/>
            <p:cNvSpPr>
              <a:spLocks noChangeAspect="1" noChangeArrowheads="1"/>
            </p:cNvSpPr>
            <p:nvPr/>
          </p:nvSpPr>
          <p:spPr bwMode="auto">
            <a:xfrm rot="-5400000">
              <a:off x="2950070" y="3365039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0" name="Oval 63"/>
            <p:cNvSpPr>
              <a:spLocks noChangeAspect="1" noChangeArrowheads="1"/>
            </p:cNvSpPr>
            <p:nvPr/>
          </p:nvSpPr>
          <p:spPr bwMode="auto">
            <a:xfrm rot="-5400000">
              <a:off x="3123365" y="2826984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1" name="Oval 64"/>
            <p:cNvSpPr>
              <a:spLocks noChangeAspect="1" noChangeArrowheads="1"/>
            </p:cNvSpPr>
            <p:nvPr/>
          </p:nvSpPr>
          <p:spPr bwMode="auto">
            <a:xfrm rot="-5400000">
              <a:off x="3353316" y="2112354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2" name="Oval 65"/>
            <p:cNvSpPr>
              <a:spLocks noChangeAspect="1" noChangeArrowheads="1"/>
            </p:cNvSpPr>
            <p:nvPr/>
          </p:nvSpPr>
          <p:spPr bwMode="auto">
            <a:xfrm rot="-5400000">
              <a:off x="3180020" y="2648743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3" name="Oval 66"/>
            <p:cNvSpPr>
              <a:spLocks noChangeAspect="1" noChangeArrowheads="1"/>
            </p:cNvSpPr>
            <p:nvPr/>
          </p:nvSpPr>
          <p:spPr bwMode="auto">
            <a:xfrm rot="-5400000">
              <a:off x="3294995" y="2290595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4" name="Oval 67"/>
            <p:cNvSpPr>
              <a:spLocks noChangeAspect="1" noChangeArrowheads="1"/>
            </p:cNvSpPr>
            <p:nvPr/>
          </p:nvSpPr>
          <p:spPr bwMode="auto">
            <a:xfrm>
              <a:off x="3378306" y="4481133"/>
              <a:ext cx="28327" cy="2831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5" name="Oval 68"/>
            <p:cNvSpPr>
              <a:spLocks noChangeAspect="1" noChangeArrowheads="1"/>
            </p:cNvSpPr>
            <p:nvPr/>
          </p:nvSpPr>
          <p:spPr bwMode="auto">
            <a:xfrm rot="-5400000">
              <a:off x="3494951" y="4122980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6" name="Oval 69"/>
            <p:cNvSpPr>
              <a:spLocks noChangeAspect="1" noChangeArrowheads="1"/>
            </p:cNvSpPr>
            <p:nvPr/>
          </p:nvSpPr>
          <p:spPr bwMode="auto">
            <a:xfrm rot="-5400000">
              <a:off x="3724902" y="3408350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7" name="Oval 70"/>
            <p:cNvSpPr>
              <a:spLocks noChangeAspect="1" noChangeArrowheads="1"/>
            </p:cNvSpPr>
            <p:nvPr/>
          </p:nvSpPr>
          <p:spPr bwMode="auto">
            <a:xfrm rot="-5400000">
              <a:off x="3321656" y="4661035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8" name="Oval 71"/>
            <p:cNvSpPr>
              <a:spLocks noChangeAspect="1" noChangeArrowheads="1"/>
            </p:cNvSpPr>
            <p:nvPr/>
          </p:nvSpPr>
          <p:spPr bwMode="auto">
            <a:xfrm rot="-5400000">
              <a:off x="3553272" y="3944739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19" name="Oval 72"/>
            <p:cNvSpPr>
              <a:spLocks noChangeAspect="1" noChangeArrowheads="1"/>
            </p:cNvSpPr>
            <p:nvPr/>
          </p:nvSpPr>
          <p:spPr bwMode="auto">
            <a:xfrm rot="-5400000">
              <a:off x="3666581" y="3588257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0" name="Oval 73"/>
            <p:cNvSpPr>
              <a:spLocks noChangeAspect="1" noChangeArrowheads="1"/>
            </p:cNvSpPr>
            <p:nvPr/>
          </p:nvSpPr>
          <p:spPr bwMode="auto">
            <a:xfrm rot="-5400000">
              <a:off x="3841543" y="3050202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1" name="Oval 74"/>
            <p:cNvSpPr>
              <a:spLocks noChangeAspect="1" noChangeArrowheads="1"/>
            </p:cNvSpPr>
            <p:nvPr/>
          </p:nvSpPr>
          <p:spPr bwMode="auto">
            <a:xfrm rot="-5400000">
              <a:off x="4069827" y="2335572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2" name="Oval 75"/>
            <p:cNvSpPr>
              <a:spLocks noChangeAspect="1" noChangeArrowheads="1"/>
            </p:cNvSpPr>
            <p:nvPr/>
          </p:nvSpPr>
          <p:spPr bwMode="auto">
            <a:xfrm rot="-5400000">
              <a:off x="3896531" y="2871961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3" name="Oval 76"/>
            <p:cNvSpPr>
              <a:spLocks noChangeAspect="1" noChangeArrowheads="1"/>
            </p:cNvSpPr>
            <p:nvPr/>
          </p:nvSpPr>
          <p:spPr bwMode="auto">
            <a:xfrm rot="-5400000">
              <a:off x="4011506" y="2513813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4" name="Oval 77"/>
            <p:cNvSpPr>
              <a:spLocks noChangeAspect="1" noChangeArrowheads="1"/>
            </p:cNvSpPr>
            <p:nvPr/>
          </p:nvSpPr>
          <p:spPr bwMode="auto">
            <a:xfrm>
              <a:off x="4089818" y="4712679"/>
              <a:ext cx="28327" cy="2831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5" name="Oval 78"/>
            <p:cNvSpPr>
              <a:spLocks noChangeAspect="1" noChangeArrowheads="1"/>
            </p:cNvSpPr>
            <p:nvPr/>
          </p:nvSpPr>
          <p:spPr bwMode="auto">
            <a:xfrm rot="-5400000">
              <a:off x="4204797" y="4356193"/>
              <a:ext cx="26653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6" name="Oval 79"/>
            <p:cNvSpPr>
              <a:spLocks noChangeAspect="1" noChangeArrowheads="1"/>
            </p:cNvSpPr>
            <p:nvPr/>
          </p:nvSpPr>
          <p:spPr bwMode="auto">
            <a:xfrm rot="-5400000">
              <a:off x="4434748" y="3639897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7" name="Oval 80"/>
            <p:cNvSpPr>
              <a:spLocks noChangeAspect="1" noChangeArrowheads="1"/>
            </p:cNvSpPr>
            <p:nvPr/>
          </p:nvSpPr>
          <p:spPr bwMode="auto">
            <a:xfrm rot="-5400000">
              <a:off x="4031502" y="4892582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8" name="Oval 81"/>
            <p:cNvSpPr>
              <a:spLocks noChangeAspect="1" noChangeArrowheads="1"/>
            </p:cNvSpPr>
            <p:nvPr/>
          </p:nvSpPr>
          <p:spPr bwMode="auto">
            <a:xfrm rot="-5400000">
              <a:off x="4261452" y="4176286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29" name="Oval 82"/>
            <p:cNvSpPr>
              <a:spLocks noChangeAspect="1" noChangeArrowheads="1"/>
            </p:cNvSpPr>
            <p:nvPr/>
          </p:nvSpPr>
          <p:spPr bwMode="auto">
            <a:xfrm rot="-5400000">
              <a:off x="4378093" y="3819804"/>
              <a:ext cx="26653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0" name="Oval 83"/>
            <p:cNvSpPr>
              <a:spLocks noChangeAspect="1" noChangeArrowheads="1"/>
            </p:cNvSpPr>
            <p:nvPr/>
          </p:nvSpPr>
          <p:spPr bwMode="auto">
            <a:xfrm rot="-5400000">
              <a:off x="4549723" y="3281749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1" name="Oval 84"/>
            <p:cNvSpPr>
              <a:spLocks noChangeAspect="1" noChangeArrowheads="1"/>
            </p:cNvSpPr>
            <p:nvPr/>
          </p:nvSpPr>
          <p:spPr bwMode="auto">
            <a:xfrm rot="-5400000">
              <a:off x="4779673" y="2568785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2" name="Oval 85"/>
            <p:cNvSpPr>
              <a:spLocks noChangeAspect="1" noChangeArrowheads="1"/>
            </p:cNvSpPr>
            <p:nvPr/>
          </p:nvSpPr>
          <p:spPr bwMode="auto">
            <a:xfrm rot="-5400000">
              <a:off x="4606377" y="3105174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3" name="Oval 86"/>
            <p:cNvSpPr>
              <a:spLocks noChangeAspect="1" noChangeArrowheads="1"/>
            </p:cNvSpPr>
            <p:nvPr/>
          </p:nvSpPr>
          <p:spPr bwMode="auto">
            <a:xfrm rot="-5400000">
              <a:off x="4721352" y="2747026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4" name="Oval 87"/>
            <p:cNvSpPr>
              <a:spLocks noChangeAspect="1" noChangeArrowheads="1"/>
            </p:cNvSpPr>
            <p:nvPr/>
          </p:nvSpPr>
          <p:spPr bwMode="auto">
            <a:xfrm>
              <a:off x="4799664" y="4947558"/>
              <a:ext cx="28327" cy="2831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5" name="Oval 88"/>
            <p:cNvSpPr>
              <a:spLocks noChangeAspect="1" noChangeArrowheads="1"/>
            </p:cNvSpPr>
            <p:nvPr/>
          </p:nvSpPr>
          <p:spPr bwMode="auto">
            <a:xfrm rot="-5400000">
              <a:off x="4916310" y="4589406"/>
              <a:ext cx="26653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6" name="Oval 89"/>
            <p:cNvSpPr>
              <a:spLocks noChangeAspect="1" noChangeArrowheads="1"/>
            </p:cNvSpPr>
            <p:nvPr/>
          </p:nvSpPr>
          <p:spPr bwMode="auto">
            <a:xfrm rot="-5400000">
              <a:off x="5144594" y="3876442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7" name="Oval 90"/>
            <p:cNvSpPr>
              <a:spLocks noChangeAspect="1" noChangeArrowheads="1"/>
            </p:cNvSpPr>
            <p:nvPr/>
          </p:nvSpPr>
          <p:spPr bwMode="auto">
            <a:xfrm rot="-5400000">
              <a:off x="4741348" y="5129126"/>
              <a:ext cx="28319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8" name="Oval 91"/>
            <p:cNvSpPr>
              <a:spLocks noChangeAspect="1" noChangeArrowheads="1"/>
            </p:cNvSpPr>
            <p:nvPr/>
          </p:nvSpPr>
          <p:spPr bwMode="auto">
            <a:xfrm rot="-5400000">
              <a:off x="4972964" y="4412831"/>
              <a:ext cx="26653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39" name="Oval 92"/>
            <p:cNvSpPr>
              <a:spLocks noChangeAspect="1" noChangeArrowheads="1"/>
            </p:cNvSpPr>
            <p:nvPr/>
          </p:nvSpPr>
          <p:spPr bwMode="auto">
            <a:xfrm rot="-5400000">
              <a:off x="5087939" y="4054682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40" name="Oval 93"/>
            <p:cNvSpPr>
              <a:spLocks noChangeAspect="1" noChangeArrowheads="1"/>
            </p:cNvSpPr>
            <p:nvPr/>
          </p:nvSpPr>
          <p:spPr bwMode="auto">
            <a:xfrm rot="-5400000">
              <a:off x="5261235" y="3518294"/>
              <a:ext cx="26653" cy="2666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41" name="Oval 94"/>
            <p:cNvSpPr>
              <a:spLocks noChangeAspect="1" noChangeArrowheads="1"/>
            </p:cNvSpPr>
            <p:nvPr/>
          </p:nvSpPr>
          <p:spPr bwMode="auto">
            <a:xfrm rot="-5400000">
              <a:off x="5491185" y="2801997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42" name="Oval 95"/>
            <p:cNvSpPr>
              <a:spLocks noChangeAspect="1" noChangeArrowheads="1"/>
            </p:cNvSpPr>
            <p:nvPr/>
          </p:nvSpPr>
          <p:spPr bwMode="auto">
            <a:xfrm rot="-5400000">
              <a:off x="5317890" y="3338386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43" name="Oval 96"/>
            <p:cNvSpPr>
              <a:spLocks noChangeAspect="1" noChangeArrowheads="1"/>
            </p:cNvSpPr>
            <p:nvPr/>
          </p:nvSpPr>
          <p:spPr bwMode="auto">
            <a:xfrm rot="-5400000">
              <a:off x="5432865" y="2980238"/>
              <a:ext cx="28319" cy="283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3144" name="Group 97"/>
            <p:cNvGrpSpPr>
              <a:grpSpLocks noChangeAspect="1"/>
            </p:cNvGrpSpPr>
            <p:nvPr/>
          </p:nvGrpSpPr>
          <p:grpSpPr bwMode="auto">
            <a:xfrm>
              <a:off x="2073589" y="3869782"/>
              <a:ext cx="3270957" cy="1079441"/>
              <a:chOff x="3638" y="514"/>
              <a:chExt cx="3698" cy="1220"/>
            </a:xfrm>
          </p:grpSpPr>
          <p:sp>
            <p:nvSpPr>
              <p:cNvPr id="3421" name="Oval 9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2" name="Oval 9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3" name="Oval 10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4" name="Oval 10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5" name="Oval 10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6" name="Oval 10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7" name="Oval 10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8" name="Oval 10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9" name="Oval 10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0" name="Oval 10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1" name="Oval 10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2" name="Oval 10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3" name="Oval 11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4" name="Oval 11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5" name="Oval 11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6" name="Oval 11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7" name="Oval 11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8" name="Oval 11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39" name="Oval 11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45" name="Group 117"/>
            <p:cNvGrpSpPr>
              <a:grpSpLocks noChangeAspect="1"/>
            </p:cNvGrpSpPr>
            <p:nvPr/>
          </p:nvGrpSpPr>
          <p:grpSpPr bwMode="auto">
            <a:xfrm>
              <a:off x="1893628" y="4399508"/>
              <a:ext cx="3270957" cy="1079441"/>
              <a:chOff x="3638" y="514"/>
              <a:chExt cx="3698" cy="1220"/>
            </a:xfrm>
          </p:grpSpPr>
          <p:sp>
            <p:nvSpPr>
              <p:cNvPr id="3402" name="Oval 11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3" name="Oval 11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4" name="Oval 12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5" name="Oval 12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6" name="Oval 12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7" name="Oval 12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8" name="Oval 12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9" name="Oval 12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0" name="Oval 12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1" name="Oval 12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2" name="Oval 12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3" name="Oval 12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4" name="Oval 13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5" name="Oval 13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6" name="Oval 13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7" name="Oval 13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8" name="Oval 13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19" name="Oval 13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20" name="Oval 13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46" name="Group 137"/>
            <p:cNvGrpSpPr>
              <a:grpSpLocks noChangeAspect="1"/>
            </p:cNvGrpSpPr>
            <p:nvPr/>
          </p:nvGrpSpPr>
          <p:grpSpPr bwMode="auto">
            <a:xfrm>
              <a:off x="2596809" y="2248955"/>
              <a:ext cx="3270957" cy="1079441"/>
              <a:chOff x="3638" y="514"/>
              <a:chExt cx="3698" cy="1220"/>
            </a:xfrm>
          </p:grpSpPr>
          <p:sp>
            <p:nvSpPr>
              <p:cNvPr id="3383" name="Oval 13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4" name="Oval 13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5" name="Oval 14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6" name="Oval 14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7" name="Oval 14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8" name="Oval 14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9" name="Oval 14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0" name="Oval 14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1" name="Oval 14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2" name="Oval 14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3" name="Oval 14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4" name="Oval 14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5" name="Oval 15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6" name="Oval 15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7" name="Oval 15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8" name="Oval 15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99" name="Oval 15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0" name="Oval 15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01" name="Oval 15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47" name="Group 157"/>
            <p:cNvGrpSpPr>
              <a:grpSpLocks noChangeAspect="1"/>
            </p:cNvGrpSpPr>
            <p:nvPr/>
          </p:nvGrpSpPr>
          <p:grpSpPr bwMode="auto">
            <a:xfrm>
              <a:off x="2421847" y="2798670"/>
              <a:ext cx="3270957" cy="1079441"/>
              <a:chOff x="3638" y="514"/>
              <a:chExt cx="3698" cy="1220"/>
            </a:xfrm>
          </p:grpSpPr>
          <p:sp>
            <p:nvSpPr>
              <p:cNvPr id="3364" name="Oval 15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5" name="Oval 15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6" name="Oval 16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7" name="Oval 16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8" name="Oval 16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9" name="Oval 16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0" name="Oval 16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1" name="Oval 16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2" name="Oval 16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3" name="Oval 16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4" name="Oval 16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5" name="Oval 16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6" name="Oval 17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7" name="Oval 17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8" name="Oval 17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79" name="Oval 17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0" name="Oval 17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1" name="Oval 17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82" name="Oval 17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48" name="Group 177"/>
            <p:cNvGrpSpPr>
              <a:grpSpLocks noChangeAspect="1"/>
            </p:cNvGrpSpPr>
            <p:nvPr/>
          </p:nvGrpSpPr>
          <p:grpSpPr bwMode="auto">
            <a:xfrm>
              <a:off x="2248551" y="3331727"/>
              <a:ext cx="3270957" cy="1079441"/>
              <a:chOff x="3638" y="514"/>
              <a:chExt cx="3698" cy="1220"/>
            </a:xfrm>
          </p:grpSpPr>
          <p:sp>
            <p:nvSpPr>
              <p:cNvPr id="3345" name="Oval 17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46" name="Oval 17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47" name="Oval 18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48" name="Oval 18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49" name="Oval 18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0" name="Oval 18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1" name="Oval 18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2" name="Oval 18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3" name="Oval 18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4" name="Oval 18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5" name="Oval 18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6" name="Oval 18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7" name="Oval 19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8" name="Oval 19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59" name="Oval 19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0" name="Oval 19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1" name="Oval 19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2" name="Oval 19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63" name="Oval 19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3149" name="Rectangle 197"/>
            <p:cNvSpPr>
              <a:spLocks noChangeAspect="1" noChangeArrowheads="1"/>
            </p:cNvSpPr>
            <p:nvPr/>
          </p:nvSpPr>
          <p:spPr bwMode="auto">
            <a:xfrm rot="-4328370">
              <a:off x="1357169" y="4824262"/>
              <a:ext cx="608019" cy="176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10</a:t>
              </a:r>
            </a:p>
          </p:txBody>
        </p:sp>
        <p:sp>
          <p:nvSpPr>
            <p:cNvPr id="3150" name="Rectangle 198"/>
            <p:cNvSpPr>
              <a:spLocks noChangeAspect="1" noChangeArrowheads="1"/>
            </p:cNvSpPr>
            <p:nvPr/>
          </p:nvSpPr>
          <p:spPr bwMode="auto">
            <a:xfrm rot="1071628">
              <a:off x="1010486" y="4134645"/>
              <a:ext cx="608201" cy="1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60 </a:t>
              </a:r>
            </a:p>
          </p:txBody>
        </p:sp>
        <p:sp>
          <p:nvSpPr>
            <p:cNvPr id="3151" name="Rectangle 199"/>
            <p:cNvSpPr>
              <a:spLocks noChangeAspect="1" noChangeArrowheads="1"/>
            </p:cNvSpPr>
            <p:nvPr/>
          </p:nvSpPr>
          <p:spPr bwMode="auto">
            <a:xfrm rot="1071628">
              <a:off x="1200445" y="3588261"/>
              <a:ext cx="608201" cy="1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63</a:t>
              </a:r>
            </a:p>
          </p:txBody>
        </p:sp>
        <p:sp>
          <p:nvSpPr>
            <p:cNvPr id="3152" name="Rectangle 200"/>
            <p:cNvSpPr>
              <a:spLocks noChangeAspect="1" noChangeArrowheads="1"/>
            </p:cNvSpPr>
            <p:nvPr/>
          </p:nvSpPr>
          <p:spPr bwMode="auto">
            <a:xfrm rot="-4328370">
              <a:off x="3511702" y="5513905"/>
              <a:ext cx="608019" cy="178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22</a:t>
              </a:r>
            </a:p>
          </p:txBody>
        </p:sp>
        <p:sp>
          <p:nvSpPr>
            <p:cNvPr id="3153" name="Rectangle 201"/>
            <p:cNvSpPr>
              <a:spLocks noChangeAspect="1" noChangeArrowheads="1"/>
            </p:cNvSpPr>
            <p:nvPr/>
          </p:nvSpPr>
          <p:spPr bwMode="auto">
            <a:xfrm rot="-4328370">
              <a:off x="2788525" y="5282358"/>
              <a:ext cx="609684" cy="176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18 </a:t>
              </a:r>
            </a:p>
          </p:txBody>
        </p:sp>
        <p:sp>
          <p:nvSpPr>
            <p:cNvPr id="3154" name="Rectangle 202"/>
            <p:cNvSpPr>
              <a:spLocks noChangeAspect="1" noChangeArrowheads="1"/>
            </p:cNvSpPr>
            <p:nvPr/>
          </p:nvSpPr>
          <p:spPr bwMode="auto">
            <a:xfrm rot="-4328370">
              <a:off x="2060350" y="5057474"/>
              <a:ext cx="608019" cy="176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14 </a:t>
              </a:r>
            </a:p>
          </p:txBody>
        </p:sp>
        <p:sp>
          <p:nvSpPr>
            <p:cNvPr id="3155" name="Rectangle 203"/>
            <p:cNvSpPr>
              <a:spLocks noChangeAspect="1" noChangeArrowheads="1"/>
            </p:cNvSpPr>
            <p:nvPr/>
          </p:nvSpPr>
          <p:spPr bwMode="auto">
            <a:xfrm rot="-4328370">
              <a:off x="4204885" y="5747117"/>
              <a:ext cx="608019" cy="176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26 </a:t>
              </a:r>
            </a:p>
          </p:txBody>
        </p:sp>
        <p:sp>
          <p:nvSpPr>
            <p:cNvPr id="3156" name="Rectangle 204"/>
            <p:cNvSpPr>
              <a:spLocks noChangeAspect="1" noChangeArrowheads="1"/>
            </p:cNvSpPr>
            <p:nvPr/>
          </p:nvSpPr>
          <p:spPr bwMode="auto">
            <a:xfrm rot="1071628">
              <a:off x="1372074" y="3071862"/>
              <a:ext cx="608201" cy="1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66</a:t>
              </a:r>
            </a:p>
          </p:txBody>
        </p:sp>
        <p:sp>
          <p:nvSpPr>
            <p:cNvPr id="3157" name="Rectangle 205"/>
            <p:cNvSpPr>
              <a:spLocks noChangeAspect="1" noChangeArrowheads="1"/>
            </p:cNvSpPr>
            <p:nvPr/>
          </p:nvSpPr>
          <p:spPr bwMode="auto">
            <a:xfrm rot="1071628">
              <a:off x="1527041" y="2530476"/>
              <a:ext cx="609868" cy="1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69</a:t>
              </a:r>
            </a:p>
          </p:txBody>
        </p:sp>
        <p:sp>
          <p:nvSpPr>
            <p:cNvPr id="3158" name="Rectangle 206"/>
            <p:cNvSpPr>
              <a:spLocks noChangeAspect="1" noChangeArrowheads="1"/>
            </p:cNvSpPr>
            <p:nvPr/>
          </p:nvSpPr>
          <p:spPr bwMode="auto">
            <a:xfrm rot="1071628">
              <a:off x="1712001" y="2005747"/>
              <a:ext cx="609868" cy="17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72</a:t>
              </a:r>
            </a:p>
          </p:txBody>
        </p:sp>
        <p:sp>
          <p:nvSpPr>
            <p:cNvPr id="3159" name="Rectangle 207"/>
            <p:cNvSpPr>
              <a:spLocks noChangeAspect="1" noChangeArrowheads="1"/>
            </p:cNvSpPr>
            <p:nvPr/>
          </p:nvSpPr>
          <p:spPr bwMode="auto">
            <a:xfrm rot="1071628">
              <a:off x="1885296" y="1444371"/>
              <a:ext cx="609868" cy="1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Line 75</a:t>
              </a:r>
            </a:p>
          </p:txBody>
        </p:sp>
        <p:grpSp>
          <p:nvGrpSpPr>
            <p:cNvPr id="3160" name="Group 208"/>
            <p:cNvGrpSpPr>
              <a:grpSpLocks noChangeAspect="1"/>
            </p:cNvGrpSpPr>
            <p:nvPr/>
          </p:nvGrpSpPr>
          <p:grpSpPr bwMode="auto">
            <a:xfrm>
              <a:off x="2040263" y="4359529"/>
              <a:ext cx="3054338" cy="1054454"/>
              <a:chOff x="1704" y="2737"/>
              <a:chExt cx="1833" cy="633"/>
            </a:xfrm>
          </p:grpSpPr>
          <p:sp>
            <p:nvSpPr>
              <p:cNvPr id="3331" name="Rectangle 209"/>
              <p:cNvSpPr>
                <a:spLocks noChangeAspect="1" noChangeArrowheads="1"/>
              </p:cNvSpPr>
              <p:nvPr/>
            </p:nvSpPr>
            <p:spPr bwMode="auto">
              <a:xfrm rot="-4328370">
                <a:off x="1694" y="274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332" name="Rectangle 210"/>
              <p:cNvSpPr>
                <a:spLocks noChangeAspect="1" noChangeArrowheads="1"/>
              </p:cNvSpPr>
              <p:nvPr/>
            </p:nvSpPr>
            <p:spPr bwMode="auto">
              <a:xfrm rot="-4328370">
                <a:off x="1800" y="278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333" name="Rectangle 211"/>
              <p:cNvSpPr>
                <a:spLocks noChangeAspect="1" noChangeArrowheads="1"/>
              </p:cNvSpPr>
              <p:nvPr/>
            </p:nvSpPr>
            <p:spPr bwMode="auto">
              <a:xfrm rot="-4328370">
                <a:off x="1907" y="281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334" name="Rectangle 212"/>
              <p:cNvSpPr>
                <a:spLocks noChangeAspect="1" noChangeArrowheads="1"/>
              </p:cNvSpPr>
              <p:nvPr/>
            </p:nvSpPr>
            <p:spPr bwMode="auto">
              <a:xfrm rot="-4328370">
                <a:off x="2120" y="288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335" name="Rectangle 213"/>
              <p:cNvSpPr>
                <a:spLocks noChangeAspect="1" noChangeArrowheads="1"/>
              </p:cNvSpPr>
              <p:nvPr/>
            </p:nvSpPr>
            <p:spPr bwMode="auto">
              <a:xfrm rot="-4328370">
                <a:off x="2226" y="292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336" name="Rectangle 214"/>
              <p:cNvSpPr>
                <a:spLocks noChangeAspect="1" noChangeArrowheads="1"/>
              </p:cNvSpPr>
              <p:nvPr/>
            </p:nvSpPr>
            <p:spPr bwMode="auto">
              <a:xfrm rot="-4328370">
                <a:off x="2333" y="2955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337" name="Rectangle 215"/>
              <p:cNvSpPr>
                <a:spLocks noChangeAspect="1" noChangeArrowheads="1"/>
              </p:cNvSpPr>
              <p:nvPr/>
            </p:nvSpPr>
            <p:spPr bwMode="auto">
              <a:xfrm rot="-4328370">
                <a:off x="2547" y="3025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338" name="Rectangle 216"/>
              <p:cNvSpPr>
                <a:spLocks noChangeAspect="1" noChangeArrowheads="1"/>
              </p:cNvSpPr>
              <p:nvPr/>
            </p:nvSpPr>
            <p:spPr bwMode="auto">
              <a:xfrm rot="-4328370">
                <a:off x="2653" y="30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339" name="Rectangle 217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3094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340" name="Rectangle 218"/>
              <p:cNvSpPr>
                <a:spLocks noChangeAspect="1" noChangeArrowheads="1"/>
              </p:cNvSpPr>
              <p:nvPr/>
            </p:nvSpPr>
            <p:spPr bwMode="auto">
              <a:xfrm rot="-4328370">
                <a:off x="2970" y="316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341" name="Rectangle 219"/>
              <p:cNvSpPr>
                <a:spLocks noChangeAspect="1" noChangeArrowheads="1"/>
              </p:cNvSpPr>
              <p:nvPr/>
            </p:nvSpPr>
            <p:spPr bwMode="auto">
              <a:xfrm rot="-4328370">
                <a:off x="3076" y="31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342" name="Rectangle 220"/>
              <p:cNvSpPr>
                <a:spLocks noChangeAspect="1" noChangeArrowheads="1"/>
              </p:cNvSpPr>
              <p:nvPr/>
            </p:nvSpPr>
            <p:spPr bwMode="auto">
              <a:xfrm rot="-4328370">
                <a:off x="3183" y="323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343" name="Rectangle 221"/>
              <p:cNvSpPr>
                <a:spLocks noChangeAspect="1" noChangeArrowheads="1"/>
              </p:cNvSpPr>
              <p:nvPr/>
            </p:nvSpPr>
            <p:spPr bwMode="auto">
              <a:xfrm rot="-4328370">
                <a:off x="3396" y="330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344" name="Rectangle 222"/>
              <p:cNvSpPr>
                <a:spLocks noChangeAspect="1" noChangeArrowheads="1"/>
              </p:cNvSpPr>
              <p:nvPr/>
            </p:nvSpPr>
            <p:spPr bwMode="auto">
              <a:xfrm rot="-4328370">
                <a:off x="3503" y="333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grpSp>
          <p:nvGrpSpPr>
            <p:cNvPr id="3161" name="Group 223"/>
            <p:cNvGrpSpPr>
              <a:grpSpLocks noChangeAspect="1"/>
            </p:cNvGrpSpPr>
            <p:nvPr/>
          </p:nvGrpSpPr>
          <p:grpSpPr bwMode="auto">
            <a:xfrm>
              <a:off x="2643465" y="2134014"/>
              <a:ext cx="836485" cy="2367108"/>
              <a:chOff x="2066" y="1401"/>
              <a:chExt cx="502" cy="1421"/>
            </a:xfrm>
          </p:grpSpPr>
          <p:sp>
            <p:nvSpPr>
              <p:cNvPr id="3321" name="Rectangle 224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74</a:t>
                </a:r>
              </a:p>
            </p:txBody>
          </p:sp>
          <p:sp>
            <p:nvSpPr>
              <p:cNvPr id="3322" name="Rectangle 225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73</a:t>
                </a:r>
              </a:p>
            </p:txBody>
          </p:sp>
          <p:sp>
            <p:nvSpPr>
              <p:cNvPr id="3323" name="Rectangle 226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71</a:t>
                </a:r>
              </a:p>
            </p:txBody>
          </p:sp>
          <p:sp>
            <p:nvSpPr>
              <p:cNvPr id="3324" name="Rectangle 227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70</a:t>
                </a:r>
              </a:p>
            </p:txBody>
          </p:sp>
          <p:sp>
            <p:nvSpPr>
              <p:cNvPr id="3325" name="Rectangle 228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67</a:t>
                </a:r>
              </a:p>
            </p:txBody>
          </p:sp>
          <p:sp>
            <p:nvSpPr>
              <p:cNvPr id="3326" name="Rectangle 229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65</a:t>
                </a:r>
              </a:p>
            </p:txBody>
          </p:sp>
          <p:sp>
            <p:nvSpPr>
              <p:cNvPr id="3327" name="Rectangle 230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64</a:t>
                </a:r>
              </a:p>
            </p:txBody>
          </p:sp>
          <p:sp>
            <p:nvSpPr>
              <p:cNvPr id="3328" name="Rectangle 231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62</a:t>
                </a:r>
              </a:p>
            </p:txBody>
          </p:sp>
          <p:sp>
            <p:nvSpPr>
              <p:cNvPr id="3329" name="Rectangle 232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61</a:t>
                </a:r>
              </a:p>
            </p:txBody>
          </p:sp>
          <p:sp>
            <p:nvSpPr>
              <p:cNvPr id="3330" name="Rectangle 233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68</a:t>
                </a:r>
              </a:p>
            </p:txBody>
          </p:sp>
        </p:grpSp>
        <p:sp>
          <p:nvSpPr>
            <p:cNvPr id="3162" name="Line 234"/>
            <p:cNvSpPr>
              <a:spLocks noChangeAspect="1" noChangeShapeType="1"/>
            </p:cNvSpPr>
            <p:nvPr/>
          </p:nvSpPr>
          <p:spPr bwMode="auto">
            <a:xfrm rot="-5400000">
              <a:off x="827630" y="2585305"/>
              <a:ext cx="2910160" cy="946461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63" name="Group 235"/>
            <p:cNvGrpSpPr>
              <a:grpSpLocks noChangeAspect="1"/>
            </p:cNvGrpSpPr>
            <p:nvPr/>
          </p:nvGrpSpPr>
          <p:grpSpPr bwMode="auto">
            <a:xfrm>
              <a:off x="1890295" y="4044692"/>
              <a:ext cx="84982" cy="206560"/>
              <a:chOff x="1746" y="2563"/>
              <a:chExt cx="51" cy="124"/>
            </a:xfrm>
          </p:grpSpPr>
          <p:sp>
            <p:nvSpPr>
              <p:cNvPr id="3319" name="Oval 236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20" name="Oval 237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4" name="Group 238"/>
            <p:cNvGrpSpPr>
              <a:grpSpLocks noChangeAspect="1"/>
            </p:cNvGrpSpPr>
            <p:nvPr/>
          </p:nvGrpSpPr>
          <p:grpSpPr bwMode="auto">
            <a:xfrm>
              <a:off x="2073589" y="3471655"/>
              <a:ext cx="84982" cy="206560"/>
              <a:chOff x="1746" y="2563"/>
              <a:chExt cx="51" cy="124"/>
            </a:xfrm>
          </p:grpSpPr>
          <p:sp>
            <p:nvSpPr>
              <p:cNvPr id="3317" name="Oval 239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18" name="Oval 240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5" name="Group 241"/>
            <p:cNvGrpSpPr>
              <a:grpSpLocks noChangeAspect="1"/>
            </p:cNvGrpSpPr>
            <p:nvPr/>
          </p:nvGrpSpPr>
          <p:grpSpPr bwMode="auto">
            <a:xfrm>
              <a:off x="2233554" y="2978577"/>
              <a:ext cx="84982" cy="206560"/>
              <a:chOff x="1746" y="2563"/>
              <a:chExt cx="51" cy="124"/>
            </a:xfrm>
          </p:grpSpPr>
          <p:sp>
            <p:nvSpPr>
              <p:cNvPr id="3315" name="Oval 242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16" name="Oval 243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6" name="Group 244"/>
            <p:cNvGrpSpPr>
              <a:grpSpLocks noChangeAspect="1"/>
            </p:cNvGrpSpPr>
            <p:nvPr/>
          </p:nvGrpSpPr>
          <p:grpSpPr bwMode="auto">
            <a:xfrm>
              <a:off x="2420180" y="2405540"/>
              <a:ext cx="84982" cy="206560"/>
              <a:chOff x="1746" y="2563"/>
              <a:chExt cx="51" cy="124"/>
            </a:xfrm>
          </p:grpSpPr>
          <p:sp>
            <p:nvSpPr>
              <p:cNvPr id="3313" name="Oval 245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14" name="Oval 246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7" name="Group 247"/>
            <p:cNvGrpSpPr>
              <a:grpSpLocks noChangeAspect="1"/>
            </p:cNvGrpSpPr>
            <p:nvPr/>
          </p:nvGrpSpPr>
          <p:grpSpPr bwMode="auto">
            <a:xfrm>
              <a:off x="2590143" y="1879146"/>
              <a:ext cx="84982" cy="206560"/>
              <a:chOff x="1746" y="2563"/>
              <a:chExt cx="51" cy="124"/>
            </a:xfrm>
          </p:grpSpPr>
          <p:sp>
            <p:nvSpPr>
              <p:cNvPr id="3311" name="Oval 248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12" name="Oval 249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8" name="Group 250"/>
            <p:cNvGrpSpPr>
              <a:grpSpLocks noChangeAspect="1"/>
            </p:cNvGrpSpPr>
            <p:nvPr/>
          </p:nvGrpSpPr>
          <p:grpSpPr bwMode="auto">
            <a:xfrm>
              <a:off x="2763439" y="1719229"/>
              <a:ext cx="3270957" cy="1079441"/>
              <a:chOff x="3638" y="514"/>
              <a:chExt cx="3698" cy="1220"/>
            </a:xfrm>
          </p:grpSpPr>
          <p:sp>
            <p:nvSpPr>
              <p:cNvPr id="3292" name="Oval 251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3" name="Oval 252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4" name="Oval 253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5" name="Oval 254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6" name="Oval 255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7" name="Oval 256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8" name="Oval 257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99" name="Oval 258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0" name="Oval 259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1" name="Oval 260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2" name="Oval 261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3" name="Oval 262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4" name="Oval 263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5" name="Oval 264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6" name="Oval 265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7" name="Oval 266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8" name="Oval 267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09" name="Oval 268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310" name="Oval 269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169" name="Group 270"/>
            <p:cNvGrpSpPr>
              <a:grpSpLocks noChangeAspect="1"/>
            </p:cNvGrpSpPr>
            <p:nvPr/>
          </p:nvGrpSpPr>
          <p:grpSpPr bwMode="auto">
            <a:xfrm>
              <a:off x="2235220" y="3799819"/>
              <a:ext cx="3047672" cy="1094434"/>
              <a:chOff x="1821" y="2401"/>
              <a:chExt cx="1829" cy="657"/>
            </a:xfrm>
          </p:grpSpPr>
          <p:sp>
            <p:nvSpPr>
              <p:cNvPr id="3278" name="Rectangle 271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279" name="Rectangle 272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280" name="Rectangle 273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281" name="Rectangle 274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282" name="Rectangle 275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283" name="Rectangle 276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284" name="Rectangle 277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285" name="Rectangle 278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286" name="Rectangle 279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287" name="Rectangle 280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288" name="Rectangle 281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289" name="Rectangle 282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290" name="Rectangle 283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291" name="Rectangle 284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sp>
          <p:nvSpPr>
            <p:cNvPr id="3170" name="Line 285"/>
            <p:cNvSpPr>
              <a:spLocks noChangeAspect="1" noChangeShapeType="1"/>
            </p:cNvSpPr>
            <p:nvPr/>
          </p:nvSpPr>
          <p:spPr bwMode="auto">
            <a:xfrm>
              <a:off x="1780319" y="4382850"/>
              <a:ext cx="3409261" cy="110942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71" name="Group 286"/>
            <p:cNvGrpSpPr>
              <a:grpSpLocks noChangeAspect="1"/>
            </p:cNvGrpSpPr>
            <p:nvPr/>
          </p:nvGrpSpPr>
          <p:grpSpPr bwMode="auto">
            <a:xfrm>
              <a:off x="2401851" y="3266761"/>
              <a:ext cx="3047672" cy="1094434"/>
              <a:chOff x="1821" y="2401"/>
              <a:chExt cx="1829" cy="657"/>
            </a:xfrm>
          </p:grpSpPr>
          <p:sp>
            <p:nvSpPr>
              <p:cNvPr id="3264" name="Rectangle 28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265" name="Rectangle 28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266" name="Rectangle 28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267" name="Rectangle 29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268" name="Rectangle 29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269" name="Rectangle 29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270" name="Rectangle 29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271" name="Rectangle 29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272" name="Rectangle 29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273" name="Rectangle 29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274" name="Rectangle 29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275" name="Rectangle 29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276" name="Rectangle 29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277" name="Rectangle 30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grpSp>
          <p:nvGrpSpPr>
            <p:cNvPr id="3172" name="Group 301"/>
            <p:cNvGrpSpPr>
              <a:grpSpLocks noChangeAspect="1"/>
            </p:cNvGrpSpPr>
            <p:nvPr/>
          </p:nvGrpSpPr>
          <p:grpSpPr bwMode="auto">
            <a:xfrm>
              <a:off x="2568481" y="2733704"/>
              <a:ext cx="3047672" cy="1094434"/>
              <a:chOff x="1821" y="2401"/>
              <a:chExt cx="1829" cy="657"/>
            </a:xfrm>
          </p:grpSpPr>
          <p:sp>
            <p:nvSpPr>
              <p:cNvPr id="3250" name="Rectangle 30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251" name="Rectangle 30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252" name="Rectangle 30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253" name="Rectangle 30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254" name="Rectangle 30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255" name="Rectangle 30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256" name="Rectangle 30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257" name="Rectangle 30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258" name="Rectangle 31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259" name="Rectangle 31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260" name="Rectangle 31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261" name="Rectangle 31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262" name="Rectangle 31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263" name="Rectangle 31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grpSp>
          <p:nvGrpSpPr>
            <p:cNvPr id="3173" name="Group 316"/>
            <p:cNvGrpSpPr>
              <a:grpSpLocks noChangeAspect="1"/>
            </p:cNvGrpSpPr>
            <p:nvPr/>
          </p:nvGrpSpPr>
          <p:grpSpPr bwMode="auto">
            <a:xfrm>
              <a:off x="2748442" y="2180657"/>
              <a:ext cx="3047672" cy="1094434"/>
              <a:chOff x="1821" y="2401"/>
              <a:chExt cx="1829" cy="657"/>
            </a:xfrm>
          </p:grpSpPr>
          <p:sp>
            <p:nvSpPr>
              <p:cNvPr id="3236" name="Rectangle 31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237" name="Rectangle 31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238" name="Rectangle 31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239" name="Rectangle 32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240" name="Rectangle 32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241" name="Rectangle 32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242" name="Rectangle 32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243" name="Rectangle 32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244" name="Rectangle 32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245" name="Rectangle 32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246" name="Rectangle 32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247" name="Rectangle 32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248" name="Rectangle 32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249" name="Rectangle 33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grpSp>
          <p:nvGrpSpPr>
            <p:cNvPr id="3174" name="Group 331"/>
            <p:cNvGrpSpPr>
              <a:grpSpLocks noChangeAspect="1"/>
            </p:cNvGrpSpPr>
            <p:nvPr/>
          </p:nvGrpSpPr>
          <p:grpSpPr bwMode="auto">
            <a:xfrm>
              <a:off x="2921738" y="1654262"/>
              <a:ext cx="3047672" cy="1094434"/>
              <a:chOff x="1821" y="2401"/>
              <a:chExt cx="1829" cy="657"/>
            </a:xfrm>
          </p:grpSpPr>
          <p:sp>
            <p:nvSpPr>
              <p:cNvPr id="3222" name="Rectangle 33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11</a:t>
                </a:r>
              </a:p>
            </p:txBody>
          </p:sp>
          <p:sp>
            <p:nvSpPr>
              <p:cNvPr id="3223" name="Rectangle 33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12</a:t>
                </a:r>
              </a:p>
            </p:txBody>
          </p:sp>
          <p:sp>
            <p:nvSpPr>
              <p:cNvPr id="3224" name="Rectangle 33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13</a:t>
                </a:r>
              </a:p>
            </p:txBody>
          </p:sp>
          <p:sp>
            <p:nvSpPr>
              <p:cNvPr id="3225" name="Rectangle 33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15</a:t>
                </a:r>
              </a:p>
            </p:txBody>
          </p:sp>
          <p:sp>
            <p:nvSpPr>
              <p:cNvPr id="3226" name="Rectangle 33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16</a:t>
                </a:r>
              </a:p>
            </p:txBody>
          </p:sp>
          <p:sp>
            <p:nvSpPr>
              <p:cNvPr id="3227" name="Rectangle 33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17</a:t>
                </a:r>
              </a:p>
            </p:txBody>
          </p:sp>
          <p:sp>
            <p:nvSpPr>
              <p:cNvPr id="3228" name="Rectangle 33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19</a:t>
                </a:r>
              </a:p>
            </p:txBody>
          </p:sp>
          <p:sp>
            <p:nvSpPr>
              <p:cNvPr id="3229" name="Rectangle 33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20</a:t>
                </a:r>
              </a:p>
            </p:txBody>
          </p:sp>
          <p:sp>
            <p:nvSpPr>
              <p:cNvPr id="3230" name="Rectangle 34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21</a:t>
                </a:r>
              </a:p>
            </p:txBody>
          </p:sp>
          <p:sp>
            <p:nvSpPr>
              <p:cNvPr id="3231" name="Rectangle 34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23</a:t>
                </a:r>
              </a:p>
            </p:txBody>
          </p:sp>
          <p:sp>
            <p:nvSpPr>
              <p:cNvPr id="3232" name="Rectangle 34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24</a:t>
                </a:r>
              </a:p>
            </p:txBody>
          </p:sp>
          <p:sp>
            <p:nvSpPr>
              <p:cNvPr id="3233" name="Rectangle 34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25</a:t>
                </a:r>
              </a:p>
            </p:txBody>
          </p:sp>
          <p:sp>
            <p:nvSpPr>
              <p:cNvPr id="3234" name="Rectangle 34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27</a:t>
                </a:r>
              </a:p>
            </p:txBody>
          </p:sp>
          <p:sp>
            <p:nvSpPr>
              <p:cNvPr id="3235" name="Rectangle 34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28</a:t>
                </a:r>
              </a:p>
            </p:txBody>
          </p:sp>
        </p:grpSp>
        <p:sp>
          <p:nvSpPr>
            <p:cNvPr id="3175" name="Line 346"/>
            <p:cNvSpPr>
              <a:spLocks noChangeAspect="1" noChangeShapeType="1"/>
            </p:cNvSpPr>
            <p:nvPr/>
          </p:nvSpPr>
          <p:spPr bwMode="auto">
            <a:xfrm>
              <a:off x="2465171" y="2228965"/>
              <a:ext cx="3409261" cy="110942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6" name="Line 347"/>
            <p:cNvSpPr>
              <a:spLocks noChangeAspect="1" noChangeShapeType="1"/>
            </p:cNvSpPr>
            <p:nvPr/>
          </p:nvSpPr>
          <p:spPr bwMode="auto">
            <a:xfrm>
              <a:off x="2671792" y="1715897"/>
              <a:ext cx="3409261" cy="110942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77" name="Group 348"/>
            <p:cNvGrpSpPr>
              <a:grpSpLocks noChangeAspect="1"/>
            </p:cNvGrpSpPr>
            <p:nvPr/>
          </p:nvGrpSpPr>
          <p:grpSpPr bwMode="auto">
            <a:xfrm>
              <a:off x="1943617" y="1914128"/>
              <a:ext cx="836485" cy="2367108"/>
              <a:chOff x="2066" y="1401"/>
              <a:chExt cx="502" cy="1421"/>
            </a:xfrm>
          </p:grpSpPr>
          <p:sp>
            <p:nvSpPr>
              <p:cNvPr id="3212" name="Rectangle 349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74</a:t>
                </a:r>
              </a:p>
            </p:txBody>
          </p:sp>
          <p:sp>
            <p:nvSpPr>
              <p:cNvPr id="3213" name="Rectangle 350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73</a:t>
                </a:r>
              </a:p>
            </p:txBody>
          </p:sp>
          <p:sp>
            <p:nvSpPr>
              <p:cNvPr id="3214" name="Rectangle 351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71</a:t>
                </a:r>
              </a:p>
            </p:txBody>
          </p:sp>
          <p:sp>
            <p:nvSpPr>
              <p:cNvPr id="3215" name="Rectangle 352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70</a:t>
                </a:r>
              </a:p>
            </p:txBody>
          </p:sp>
          <p:sp>
            <p:nvSpPr>
              <p:cNvPr id="3216" name="Rectangle 353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67</a:t>
                </a:r>
              </a:p>
            </p:txBody>
          </p:sp>
          <p:sp>
            <p:nvSpPr>
              <p:cNvPr id="3217" name="Rectangle 354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65</a:t>
                </a:r>
              </a:p>
            </p:txBody>
          </p:sp>
          <p:sp>
            <p:nvSpPr>
              <p:cNvPr id="3218" name="Rectangle 355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64</a:t>
                </a:r>
              </a:p>
            </p:txBody>
          </p:sp>
          <p:sp>
            <p:nvSpPr>
              <p:cNvPr id="3219" name="Rectangle 356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62</a:t>
                </a:r>
              </a:p>
            </p:txBody>
          </p:sp>
          <p:sp>
            <p:nvSpPr>
              <p:cNvPr id="3220" name="Rectangle 357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61</a:t>
                </a:r>
              </a:p>
            </p:txBody>
          </p:sp>
          <p:sp>
            <p:nvSpPr>
              <p:cNvPr id="3221" name="Rectangle 358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68</a:t>
                </a:r>
              </a:p>
            </p:txBody>
          </p:sp>
        </p:grpSp>
        <p:grpSp>
          <p:nvGrpSpPr>
            <p:cNvPr id="3178" name="Group 359"/>
            <p:cNvGrpSpPr>
              <a:grpSpLocks noChangeAspect="1"/>
            </p:cNvGrpSpPr>
            <p:nvPr/>
          </p:nvGrpSpPr>
          <p:grpSpPr bwMode="auto">
            <a:xfrm>
              <a:off x="3356644" y="2373890"/>
              <a:ext cx="836485" cy="2367108"/>
              <a:chOff x="2066" y="1401"/>
              <a:chExt cx="502" cy="1421"/>
            </a:xfrm>
          </p:grpSpPr>
          <p:sp>
            <p:nvSpPr>
              <p:cNvPr id="3202" name="Rectangle 360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74</a:t>
                </a:r>
              </a:p>
            </p:txBody>
          </p:sp>
          <p:sp>
            <p:nvSpPr>
              <p:cNvPr id="3203" name="Rectangle 361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73</a:t>
                </a:r>
              </a:p>
            </p:txBody>
          </p:sp>
          <p:sp>
            <p:nvSpPr>
              <p:cNvPr id="3204" name="Rectangle 362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71</a:t>
                </a:r>
              </a:p>
            </p:txBody>
          </p:sp>
          <p:sp>
            <p:nvSpPr>
              <p:cNvPr id="3205" name="Rectangle 363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70</a:t>
                </a:r>
              </a:p>
            </p:txBody>
          </p:sp>
          <p:sp>
            <p:nvSpPr>
              <p:cNvPr id="3206" name="Rectangle 364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67</a:t>
                </a:r>
              </a:p>
            </p:txBody>
          </p:sp>
          <p:sp>
            <p:nvSpPr>
              <p:cNvPr id="3207" name="Rectangle 365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65</a:t>
                </a:r>
              </a:p>
            </p:txBody>
          </p:sp>
          <p:sp>
            <p:nvSpPr>
              <p:cNvPr id="3208" name="Rectangle 366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64</a:t>
                </a:r>
              </a:p>
            </p:txBody>
          </p:sp>
          <p:sp>
            <p:nvSpPr>
              <p:cNvPr id="3209" name="Rectangle 367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62</a:t>
                </a:r>
              </a:p>
            </p:txBody>
          </p:sp>
          <p:sp>
            <p:nvSpPr>
              <p:cNvPr id="3210" name="Rectangle 368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61</a:t>
                </a:r>
              </a:p>
            </p:txBody>
          </p:sp>
          <p:sp>
            <p:nvSpPr>
              <p:cNvPr id="3211" name="Rectangle 369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68</a:t>
                </a:r>
              </a:p>
            </p:txBody>
          </p:sp>
        </p:grpSp>
        <p:grpSp>
          <p:nvGrpSpPr>
            <p:cNvPr id="3179" name="Group 370"/>
            <p:cNvGrpSpPr>
              <a:grpSpLocks noChangeAspect="1"/>
            </p:cNvGrpSpPr>
            <p:nvPr/>
          </p:nvGrpSpPr>
          <p:grpSpPr bwMode="auto">
            <a:xfrm>
              <a:off x="4076488" y="2587113"/>
              <a:ext cx="836485" cy="2367108"/>
              <a:chOff x="2066" y="1401"/>
              <a:chExt cx="502" cy="1421"/>
            </a:xfrm>
          </p:grpSpPr>
          <p:sp>
            <p:nvSpPr>
              <p:cNvPr id="3192" name="Rectangle 371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74</a:t>
                </a:r>
              </a:p>
            </p:txBody>
          </p:sp>
          <p:sp>
            <p:nvSpPr>
              <p:cNvPr id="3193" name="Rectangle 372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73</a:t>
                </a:r>
              </a:p>
            </p:txBody>
          </p:sp>
          <p:sp>
            <p:nvSpPr>
              <p:cNvPr id="3194" name="Rectangle 373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71</a:t>
                </a:r>
              </a:p>
            </p:txBody>
          </p:sp>
          <p:sp>
            <p:nvSpPr>
              <p:cNvPr id="3195" name="Rectangle 374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70</a:t>
                </a:r>
              </a:p>
            </p:txBody>
          </p:sp>
          <p:sp>
            <p:nvSpPr>
              <p:cNvPr id="3196" name="Rectangle 375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67</a:t>
                </a:r>
              </a:p>
            </p:txBody>
          </p:sp>
          <p:sp>
            <p:nvSpPr>
              <p:cNvPr id="3197" name="Rectangle 376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65</a:t>
                </a:r>
              </a:p>
            </p:txBody>
          </p:sp>
          <p:sp>
            <p:nvSpPr>
              <p:cNvPr id="3198" name="Rectangle 377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64</a:t>
                </a:r>
              </a:p>
            </p:txBody>
          </p:sp>
          <p:sp>
            <p:nvSpPr>
              <p:cNvPr id="3199" name="Rectangle 378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62</a:t>
                </a:r>
              </a:p>
            </p:txBody>
          </p:sp>
          <p:sp>
            <p:nvSpPr>
              <p:cNvPr id="3200" name="Rectangle 379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61</a:t>
                </a:r>
              </a:p>
            </p:txBody>
          </p:sp>
          <p:sp>
            <p:nvSpPr>
              <p:cNvPr id="3201" name="Rectangle 380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68</a:t>
                </a:r>
              </a:p>
            </p:txBody>
          </p:sp>
        </p:grpSp>
        <p:grpSp>
          <p:nvGrpSpPr>
            <p:cNvPr id="3180" name="Group 381"/>
            <p:cNvGrpSpPr>
              <a:grpSpLocks noChangeAspect="1"/>
            </p:cNvGrpSpPr>
            <p:nvPr/>
          </p:nvGrpSpPr>
          <p:grpSpPr bwMode="auto">
            <a:xfrm>
              <a:off x="4796332" y="2820325"/>
              <a:ext cx="836485" cy="2367108"/>
              <a:chOff x="2066" y="1401"/>
              <a:chExt cx="502" cy="1421"/>
            </a:xfrm>
          </p:grpSpPr>
          <p:sp>
            <p:nvSpPr>
              <p:cNvPr id="3182" name="Rectangle 382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74</a:t>
                </a:r>
              </a:p>
            </p:txBody>
          </p:sp>
          <p:sp>
            <p:nvSpPr>
              <p:cNvPr id="3183" name="Rectangle 383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73</a:t>
                </a:r>
              </a:p>
            </p:txBody>
          </p:sp>
          <p:sp>
            <p:nvSpPr>
              <p:cNvPr id="3184" name="Rectangle 384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71</a:t>
                </a:r>
              </a:p>
            </p:txBody>
          </p:sp>
          <p:sp>
            <p:nvSpPr>
              <p:cNvPr id="3185" name="Rectangle 385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70</a:t>
                </a:r>
              </a:p>
            </p:txBody>
          </p:sp>
          <p:sp>
            <p:nvSpPr>
              <p:cNvPr id="3186" name="Rectangle 386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67</a:t>
                </a:r>
              </a:p>
            </p:txBody>
          </p:sp>
          <p:sp>
            <p:nvSpPr>
              <p:cNvPr id="3187" name="Rectangle 387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65</a:t>
                </a:r>
              </a:p>
            </p:txBody>
          </p:sp>
          <p:sp>
            <p:nvSpPr>
              <p:cNvPr id="3188" name="Rectangle 388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64</a:t>
                </a:r>
              </a:p>
            </p:txBody>
          </p:sp>
          <p:sp>
            <p:nvSpPr>
              <p:cNvPr id="3189" name="Rectangle 389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62</a:t>
                </a:r>
              </a:p>
            </p:txBody>
          </p:sp>
          <p:sp>
            <p:nvSpPr>
              <p:cNvPr id="3190" name="Rectangle 390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61</a:t>
                </a:r>
              </a:p>
            </p:txBody>
          </p:sp>
          <p:sp>
            <p:nvSpPr>
              <p:cNvPr id="3191" name="Rectangle 391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/>
                  <a:t>68</a:t>
                </a:r>
              </a:p>
            </p:txBody>
          </p:sp>
        </p:grpSp>
        <p:sp>
          <p:nvSpPr>
            <p:cNvPr id="3181" name="Line 392"/>
            <p:cNvSpPr>
              <a:spLocks noChangeAspect="1" noChangeShapeType="1"/>
            </p:cNvSpPr>
            <p:nvPr/>
          </p:nvSpPr>
          <p:spPr bwMode="auto">
            <a:xfrm>
              <a:off x="2106915" y="3306740"/>
              <a:ext cx="3439254" cy="112275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0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</a:t>
            </a:r>
            <a:r>
              <a:rPr lang="en-US" dirty="0" smtClean="0"/>
              <a:t>Basemap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975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75"/>
          <p:cNvGrpSpPr>
            <a:grpSpLocks/>
          </p:cNvGrpSpPr>
          <p:nvPr/>
        </p:nvGrpSpPr>
        <p:grpSpPr bwMode="auto">
          <a:xfrm>
            <a:off x="1354137" y="1329817"/>
            <a:ext cx="6435725" cy="4705350"/>
            <a:chOff x="1002894" y="1622317"/>
            <a:chExt cx="6436749" cy="4704735"/>
          </a:xfrm>
        </p:grpSpPr>
        <p:sp>
          <p:nvSpPr>
            <p:cNvPr id="5" name="Rectangle 4"/>
            <p:cNvSpPr/>
            <p:nvPr/>
          </p:nvSpPr>
          <p:spPr>
            <a:xfrm>
              <a:off x="1002894" y="1622317"/>
              <a:ext cx="6436749" cy="47047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4102" name="Picture 2" descr="scan0008.jpg"/>
            <p:cNvPicPr>
              <a:picLocks noChangeAspect="1"/>
            </p:cNvPicPr>
            <p:nvPr/>
          </p:nvPicPr>
          <p:blipFill>
            <a:blip r:embed="rId2">
              <a:lum bright="-2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685" b="21698"/>
            <a:stretch>
              <a:fillRect/>
            </a:stretch>
          </p:blipFill>
          <p:spPr bwMode="auto">
            <a:xfrm rot="5400000">
              <a:off x="1795489" y="868616"/>
              <a:ext cx="4594384" cy="6120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Freeform 5"/>
            <p:cNvSpPr/>
            <p:nvPr/>
          </p:nvSpPr>
          <p:spPr>
            <a:xfrm>
              <a:off x="1601477" y="1711205"/>
              <a:ext cx="1427389" cy="3047602"/>
            </a:xfrm>
            <a:custGeom>
              <a:avLst/>
              <a:gdLst>
                <a:gd name="connsiteX0" fmla="*/ 1009650 w 1428750"/>
                <a:gd name="connsiteY0" fmla="*/ 0 h 3048000"/>
                <a:gd name="connsiteX1" fmla="*/ 1428750 w 1428750"/>
                <a:gd name="connsiteY1" fmla="*/ 66675 h 3048000"/>
                <a:gd name="connsiteX2" fmla="*/ 504825 w 1428750"/>
                <a:gd name="connsiteY2" fmla="*/ 3048000 h 3048000"/>
                <a:gd name="connsiteX3" fmla="*/ 0 w 1428750"/>
                <a:gd name="connsiteY3" fmla="*/ 2847975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3048000">
                  <a:moveTo>
                    <a:pt x="1009650" y="0"/>
                  </a:moveTo>
                  <a:lnTo>
                    <a:pt x="1428750" y="66675"/>
                  </a:lnTo>
                  <a:lnTo>
                    <a:pt x="504825" y="3048000"/>
                  </a:lnTo>
                  <a:lnTo>
                    <a:pt x="0" y="28479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 rot="1140000">
              <a:off x="1633232" y="442706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140000">
              <a:off x="2152427" y="2808025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69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1140000">
              <a:off x="1995240" y="3360403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66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1140000">
              <a:off x="1833289" y="389373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140000">
              <a:off x="2512847" y="1717555"/>
              <a:ext cx="611284" cy="2142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140000">
              <a:off x="2347721" y="2255647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72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6799" y="4825473"/>
              <a:ext cx="3332692" cy="1382532"/>
            </a:xfrm>
            <a:custGeom>
              <a:avLst/>
              <a:gdLst>
                <a:gd name="connsiteX0" fmla="*/ 228600 w 3333750"/>
                <a:gd name="connsiteY0" fmla="*/ 0 h 1381125"/>
                <a:gd name="connsiteX1" fmla="*/ 2171700 w 3333750"/>
                <a:gd name="connsiteY1" fmla="*/ 619125 h 1381125"/>
                <a:gd name="connsiteX2" fmla="*/ 2114550 w 3333750"/>
                <a:gd name="connsiteY2" fmla="*/ 857250 h 1381125"/>
                <a:gd name="connsiteX3" fmla="*/ 2314575 w 3333750"/>
                <a:gd name="connsiteY3" fmla="*/ 904875 h 1381125"/>
                <a:gd name="connsiteX4" fmla="*/ 2457450 w 3333750"/>
                <a:gd name="connsiteY4" fmla="*/ 714375 h 1381125"/>
                <a:gd name="connsiteX5" fmla="*/ 2571750 w 3333750"/>
                <a:gd name="connsiteY5" fmla="*/ 752475 h 1381125"/>
                <a:gd name="connsiteX6" fmla="*/ 2619375 w 3333750"/>
                <a:gd name="connsiteY6" fmla="*/ 914400 h 1381125"/>
                <a:gd name="connsiteX7" fmla="*/ 3105150 w 3333750"/>
                <a:gd name="connsiteY7" fmla="*/ 923925 h 1381125"/>
                <a:gd name="connsiteX8" fmla="*/ 3333750 w 3333750"/>
                <a:gd name="connsiteY8" fmla="*/ 990600 h 1381125"/>
                <a:gd name="connsiteX9" fmla="*/ 3295650 w 3333750"/>
                <a:gd name="connsiteY9" fmla="*/ 1323975 h 1381125"/>
                <a:gd name="connsiteX10" fmla="*/ 3219450 w 3333750"/>
                <a:gd name="connsiteY10" fmla="*/ 1381125 h 1381125"/>
                <a:gd name="connsiteX11" fmla="*/ 2695575 w 3333750"/>
                <a:gd name="connsiteY11" fmla="*/ 1276350 h 1381125"/>
                <a:gd name="connsiteX12" fmla="*/ 0 w 3333750"/>
                <a:gd name="connsiteY12" fmla="*/ 37147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0" h="1381125">
                  <a:moveTo>
                    <a:pt x="228600" y="0"/>
                  </a:moveTo>
                  <a:lnTo>
                    <a:pt x="2171700" y="619125"/>
                  </a:lnTo>
                  <a:lnTo>
                    <a:pt x="2114550" y="857250"/>
                  </a:lnTo>
                  <a:lnTo>
                    <a:pt x="2314575" y="904875"/>
                  </a:lnTo>
                  <a:lnTo>
                    <a:pt x="2457450" y="714375"/>
                  </a:lnTo>
                  <a:lnTo>
                    <a:pt x="2571750" y="752475"/>
                  </a:lnTo>
                  <a:lnTo>
                    <a:pt x="2619375" y="914400"/>
                  </a:lnTo>
                  <a:lnTo>
                    <a:pt x="3105150" y="923925"/>
                  </a:lnTo>
                  <a:lnTo>
                    <a:pt x="3333750" y="990600"/>
                  </a:lnTo>
                  <a:lnTo>
                    <a:pt x="3295650" y="1323975"/>
                  </a:lnTo>
                  <a:lnTo>
                    <a:pt x="3219450" y="1381125"/>
                  </a:lnTo>
                  <a:lnTo>
                    <a:pt x="2695575" y="1276350"/>
                  </a:lnTo>
                  <a:lnTo>
                    <a:pt x="0" y="3714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7340000">
              <a:off x="1899269" y="496909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7340000">
              <a:off x="2604231" y="519766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340000">
              <a:off x="3318720" y="541670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18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17340000">
              <a:off x="4023682" y="5659565"/>
              <a:ext cx="611107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7340000">
              <a:off x="4733407" y="587384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26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4100" name="WordArt 56"/>
          <p:cNvSpPr>
            <a:spLocks noChangeAspect="1" noChangeArrowheads="1" noChangeShapeType="1" noTextEdit="1"/>
          </p:cNvSpPr>
          <p:nvPr/>
        </p:nvSpPr>
        <p:spPr bwMode="auto">
          <a:xfrm>
            <a:off x="7053262" y="4463542"/>
            <a:ext cx="155575" cy="236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Map - </a:t>
            </a:r>
            <a:r>
              <a:rPr lang="en-US" dirty="0" smtClean="0"/>
              <a:t>Raw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198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5123" name="Group 77"/>
          <p:cNvGrpSpPr>
            <a:grpSpLocks/>
          </p:cNvGrpSpPr>
          <p:nvPr/>
        </p:nvGrpSpPr>
        <p:grpSpPr bwMode="auto">
          <a:xfrm>
            <a:off x="1358011" y="1366393"/>
            <a:ext cx="6435725" cy="4705350"/>
            <a:chOff x="1002894" y="1622317"/>
            <a:chExt cx="6436749" cy="4704735"/>
          </a:xfrm>
        </p:grpSpPr>
        <p:sp>
          <p:nvSpPr>
            <p:cNvPr id="72" name="Rectangle 71"/>
            <p:cNvSpPr/>
            <p:nvPr/>
          </p:nvSpPr>
          <p:spPr>
            <a:xfrm>
              <a:off x="1002894" y="1622317"/>
              <a:ext cx="6436749" cy="47047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5125" name="Picture 2" descr="scan0008.jpg"/>
            <p:cNvPicPr>
              <a:picLocks noChangeAspect="1"/>
            </p:cNvPicPr>
            <p:nvPr/>
          </p:nvPicPr>
          <p:blipFill>
            <a:blip r:embed="rId3">
              <a:lum bright="-2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685" b="21887"/>
            <a:stretch>
              <a:fillRect/>
            </a:stretch>
          </p:blipFill>
          <p:spPr bwMode="auto">
            <a:xfrm rot="5400000">
              <a:off x="1802860" y="875987"/>
              <a:ext cx="4594385" cy="6105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Freeform 5"/>
            <p:cNvSpPr/>
            <p:nvPr/>
          </p:nvSpPr>
          <p:spPr>
            <a:xfrm>
              <a:off x="1601477" y="1711205"/>
              <a:ext cx="1427389" cy="3047602"/>
            </a:xfrm>
            <a:custGeom>
              <a:avLst/>
              <a:gdLst>
                <a:gd name="connsiteX0" fmla="*/ 1009650 w 1428750"/>
                <a:gd name="connsiteY0" fmla="*/ 0 h 3048000"/>
                <a:gd name="connsiteX1" fmla="*/ 1428750 w 1428750"/>
                <a:gd name="connsiteY1" fmla="*/ 66675 h 3048000"/>
                <a:gd name="connsiteX2" fmla="*/ 504825 w 1428750"/>
                <a:gd name="connsiteY2" fmla="*/ 3048000 h 3048000"/>
                <a:gd name="connsiteX3" fmla="*/ 0 w 1428750"/>
                <a:gd name="connsiteY3" fmla="*/ 2847975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3048000">
                  <a:moveTo>
                    <a:pt x="1009650" y="0"/>
                  </a:moveTo>
                  <a:lnTo>
                    <a:pt x="1428750" y="66675"/>
                  </a:lnTo>
                  <a:lnTo>
                    <a:pt x="504825" y="3048000"/>
                  </a:lnTo>
                  <a:lnTo>
                    <a:pt x="0" y="28479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 rot="1140000">
              <a:off x="1633232" y="442706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140000">
              <a:off x="2152427" y="2808025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69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1140000">
              <a:off x="1995240" y="3360403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66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1140000">
              <a:off x="1833289" y="389373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140000">
              <a:off x="2512847" y="1717555"/>
              <a:ext cx="611284" cy="2142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140000">
              <a:off x="2347721" y="2255647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72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6799" y="4825473"/>
              <a:ext cx="3332692" cy="1382532"/>
            </a:xfrm>
            <a:custGeom>
              <a:avLst/>
              <a:gdLst>
                <a:gd name="connsiteX0" fmla="*/ 228600 w 3333750"/>
                <a:gd name="connsiteY0" fmla="*/ 0 h 1381125"/>
                <a:gd name="connsiteX1" fmla="*/ 2171700 w 3333750"/>
                <a:gd name="connsiteY1" fmla="*/ 619125 h 1381125"/>
                <a:gd name="connsiteX2" fmla="*/ 2114550 w 3333750"/>
                <a:gd name="connsiteY2" fmla="*/ 857250 h 1381125"/>
                <a:gd name="connsiteX3" fmla="*/ 2314575 w 3333750"/>
                <a:gd name="connsiteY3" fmla="*/ 904875 h 1381125"/>
                <a:gd name="connsiteX4" fmla="*/ 2457450 w 3333750"/>
                <a:gd name="connsiteY4" fmla="*/ 714375 h 1381125"/>
                <a:gd name="connsiteX5" fmla="*/ 2571750 w 3333750"/>
                <a:gd name="connsiteY5" fmla="*/ 752475 h 1381125"/>
                <a:gd name="connsiteX6" fmla="*/ 2619375 w 3333750"/>
                <a:gd name="connsiteY6" fmla="*/ 914400 h 1381125"/>
                <a:gd name="connsiteX7" fmla="*/ 3105150 w 3333750"/>
                <a:gd name="connsiteY7" fmla="*/ 923925 h 1381125"/>
                <a:gd name="connsiteX8" fmla="*/ 3333750 w 3333750"/>
                <a:gd name="connsiteY8" fmla="*/ 990600 h 1381125"/>
                <a:gd name="connsiteX9" fmla="*/ 3295650 w 3333750"/>
                <a:gd name="connsiteY9" fmla="*/ 1323975 h 1381125"/>
                <a:gd name="connsiteX10" fmla="*/ 3219450 w 3333750"/>
                <a:gd name="connsiteY10" fmla="*/ 1381125 h 1381125"/>
                <a:gd name="connsiteX11" fmla="*/ 2695575 w 3333750"/>
                <a:gd name="connsiteY11" fmla="*/ 1276350 h 1381125"/>
                <a:gd name="connsiteX12" fmla="*/ 0 w 3333750"/>
                <a:gd name="connsiteY12" fmla="*/ 37147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0" h="1381125">
                  <a:moveTo>
                    <a:pt x="228600" y="0"/>
                  </a:moveTo>
                  <a:lnTo>
                    <a:pt x="2171700" y="619125"/>
                  </a:lnTo>
                  <a:lnTo>
                    <a:pt x="2114550" y="857250"/>
                  </a:lnTo>
                  <a:lnTo>
                    <a:pt x="2314575" y="904875"/>
                  </a:lnTo>
                  <a:lnTo>
                    <a:pt x="2457450" y="714375"/>
                  </a:lnTo>
                  <a:lnTo>
                    <a:pt x="2571750" y="752475"/>
                  </a:lnTo>
                  <a:lnTo>
                    <a:pt x="2619375" y="914400"/>
                  </a:lnTo>
                  <a:lnTo>
                    <a:pt x="3105150" y="923925"/>
                  </a:lnTo>
                  <a:lnTo>
                    <a:pt x="3333750" y="990600"/>
                  </a:lnTo>
                  <a:lnTo>
                    <a:pt x="3295650" y="1323975"/>
                  </a:lnTo>
                  <a:lnTo>
                    <a:pt x="3219450" y="1381125"/>
                  </a:lnTo>
                  <a:lnTo>
                    <a:pt x="2695575" y="1276350"/>
                  </a:lnTo>
                  <a:lnTo>
                    <a:pt x="0" y="3714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7340000">
              <a:off x="1899269" y="496909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7340000">
              <a:off x="2604231" y="519766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340000">
              <a:off x="3318720" y="541670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18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17340000">
              <a:off x="4023682" y="5659565"/>
              <a:ext cx="611107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7340000">
              <a:off x="4733407" y="587384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26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8453" y="3108023"/>
              <a:ext cx="2403857" cy="1136501"/>
            </a:xfrm>
            <a:custGeom>
              <a:avLst/>
              <a:gdLst>
                <a:gd name="connsiteX0" fmla="*/ 116417 w 2403475"/>
                <a:gd name="connsiteY0" fmla="*/ 1125008 h 1137708"/>
                <a:gd name="connsiteX1" fmla="*/ 129117 w 2403475"/>
                <a:gd name="connsiteY1" fmla="*/ 998008 h 1137708"/>
                <a:gd name="connsiteX2" fmla="*/ 205317 w 2403475"/>
                <a:gd name="connsiteY2" fmla="*/ 909108 h 1137708"/>
                <a:gd name="connsiteX3" fmla="*/ 281517 w 2403475"/>
                <a:gd name="connsiteY3" fmla="*/ 871008 h 1137708"/>
                <a:gd name="connsiteX4" fmla="*/ 478367 w 2403475"/>
                <a:gd name="connsiteY4" fmla="*/ 788458 h 1137708"/>
                <a:gd name="connsiteX5" fmla="*/ 605367 w 2403475"/>
                <a:gd name="connsiteY5" fmla="*/ 750358 h 1137708"/>
                <a:gd name="connsiteX6" fmla="*/ 789517 w 2403475"/>
                <a:gd name="connsiteY6" fmla="*/ 680508 h 1137708"/>
                <a:gd name="connsiteX7" fmla="*/ 941917 w 2403475"/>
                <a:gd name="connsiteY7" fmla="*/ 591608 h 1137708"/>
                <a:gd name="connsiteX8" fmla="*/ 967317 w 2403475"/>
                <a:gd name="connsiteY8" fmla="*/ 515408 h 1137708"/>
                <a:gd name="connsiteX9" fmla="*/ 999067 w 2403475"/>
                <a:gd name="connsiteY9" fmla="*/ 477308 h 1137708"/>
                <a:gd name="connsiteX10" fmla="*/ 1183217 w 2403475"/>
                <a:gd name="connsiteY10" fmla="*/ 413808 h 1137708"/>
                <a:gd name="connsiteX11" fmla="*/ 1303867 w 2403475"/>
                <a:gd name="connsiteY11" fmla="*/ 432858 h 1137708"/>
                <a:gd name="connsiteX12" fmla="*/ 1380067 w 2403475"/>
                <a:gd name="connsiteY12" fmla="*/ 451908 h 1137708"/>
                <a:gd name="connsiteX13" fmla="*/ 1443567 w 2403475"/>
                <a:gd name="connsiteY13" fmla="*/ 515408 h 1137708"/>
                <a:gd name="connsiteX14" fmla="*/ 1430867 w 2403475"/>
                <a:gd name="connsiteY14" fmla="*/ 648758 h 1137708"/>
                <a:gd name="connsiteX15" fmla="*/ 1399117 w 2403475"/>
                <a:gd name="connsiteY15" fmla="*/ 775758 h 1137708"/>
                <a:gd name="connsiteX16" fmla="*/ 1310217 w 2403475"/>
                <a:gd name="connsiteY16" fmla="*/ 845608 h 1137708"/>
                <a:gd name="connsiteX17" fmla="*/ 1208617 w 2403475"/>
                <a:gd name="connsiteY17" fmla="*/ 896408 h 1137708"/>
                <a:gd name="connsiteX18" fmla="*/ 1126067 w 2403475"/>
                <a:gd name="connsiteY18" fmla="*/ 921808 h 1137708"/>
                <a:gd name="connsiteX19" fmla="*/ 1011767 w 2403475"/>
                <a:gd name="connsiteY19" fmla="*/ 921808 h 1137708"/>
                <a:gd name="connsiteX20" fmla="*/ 897467 w 2403475"/>
                <a:gd name="connsiteY20" fmla="*/ 947208 h 1137708"/>
                <a:gd name="connsiteX21" fmla="*/ 732367 w 2403475"/>
                <a:gd name="connsiteY21" fmla="*/ 1074208 h 1137708"/>
                <a:gd name="connsiteX22" fmla="*/ 903817 w 2403475"/>
                <a:gd name="connsiteY22" fmla="*/ 1137708 h 1137708"/>
                <a:gd name="connsiteX23" fmla="*/ 1011767 w 2403475"/>
                <a:gd name="connsiteY23" fmla="*/ 1074208 h 1137708"/>
                <a:gd name="connsiteX24" fmla="*/ 1176867 w 2403475"/>
                <a:gd name="connsiteY24" fmla="*/ 1036108 h 1137708"/>
                <a:gd name="connsiteX25" fmla="*/ 1430867 w 2403475"/>
                <a:gd name="connsiteY25" fmla="*/ 947208 h 1137708"/>
                <a:gd name="connsiteX26" fmla="*/ 1532467 w 2403475"/>
                <a:gd name="connsiteY26" fmla="*/ 915458 h 1137708"/>
                <a:gd name="connsiteX27" fmla="*/ 1703917 w 2403475"/>
                <a:gd name="connsiteY27" fmla="*/ 883708 h 1137708"/>
                <a:gd name="connsiteX28" fmla="*/ 1761067 w 2403475"/>
                <a:gd name="connsiteY28" fmla="*/ 782108 h 1137708"/>
                <a:gd name="connsiteX29" fmla="*/ 1856317 w 2403475"/>
                <a:gd name="connsiteY29" fmla="*/ 629708 h 1137708"/>
                <a:gd name="connsiteX30" fmla="*/ 1926167 w 2403475"/>
                <a:gd name="connsiteY30" fmla="*/ 566208 h 1137708"/>
                <a:gd name="connsiteX31" fmla="*/ 2015067 w 2403475"/>
                <a:gd name="connsiteY31" fmla="*/ 502708 h 1137708"/>
                <a:gd name="connsiteX32" fmla="*/ 2161117 w 2403475"/>
                <a:gd name="connsiteY32" fmla="*/ 458258 h 1137708"/>
                <a:gd name="connsiteX33" fmla="*/ 2338917 w 2403475"/>
                <a:gd name="connsiteY33" fmla="*/ 426508 h 1137708"/>
                <a:gd name="connsiteX34" fmla="*/ 2377017 w 2403475"/>
                <a:gd name="connsiteY34" fmla="*/ 407458 h 1137708"/>
                <a:gd name="connsiteX35" fmla="*/ 2402417 w 2403475"/>
                <a:gd name="connsiteY35" fmla="*/ 350308 h 1137708"/>
                <a:gd name="connsiteX36" fmla="*/ 2370667 w 2403475"/>
                <a:gd name="connsiteY36" fmla="*/ 274108 h 1137708"/>
                <a:gd name="connsiteX37" fmla="*/ 2326217 w 2403475"/>
                <a:gd name="connsiteY37" fmla="*/ 229658 h 1137708"/>
                <a:gd name="connsiteX38" fmla="*/ 2237317 w 2403475"/>
                <a:gd name="connsiteY38" fmla="*/ 210608 h 1137708"/>
                <a:gd name="connsiteX39" fmla="*/ 2129367 w 2403475"/>
                <a:gd name="connsiteY39" fmla="*/ 204258 h 1137708"/>
                <a:gd name="connsiteX40" fmla="*/ 2053167 w 2403475"/>
                <a:gd name="connsiteY40" fmla="*/ 178858 h 1137708"/>
                <a:gd name="connsiteX41" fmla="*/ 2002367 w 2403475"/>
                <a:gd name="connsiteY41" fmla="*/ 140758 h 1137708"/>
                <a:gd name="connsiteX42" fmla="*/ 1945217 w 2403475"/>
                <a:gd name="connsiteY42" fmla="*/ 83608 h 1137708"/>
                <a:gd name="connsiteX43" fmla="*/ 1900767 w 2403475"/>
                <a:gd name="connsiteY43" fmla="*/ 51858 h 1137708"/>
                <a:gd name="connsiteX44" fmla="*/ 1818217 w 2403475"/>
                <a:gd name="connsiteY44" fmla="*/ 7408 h 1137708"/>
                <a:gd name="connsiteX45" fmla="*/ 1716617 w 2403475"/>
                <a:gd name="connsiteY45" fmla="*/ 7408 h 1137708"/>
                <a:gd name="connsiteX46" fmla="*/ 1570567 w 2403475"/>
                <a:gd name="connsiteY46" fmla="*/ 26458 h 1137708"/>
                <a:gd name="connsiteX47" fmla="*/ 1424517 w 2403475"/>
                <a:gd name="connsiteY47" fmla="*/ 45508 h 1137708"/>
                <a:gd name="connsiteX48" fmla="*/ 1335617 w 2403475"/>
                <a:gd name="connsiteY48" fmla="*/ 77258 h 1137708"/>
                <a:gd name="connsiteX49" fmla="*/ 1234017 w 2403475"/>
                <a:gd name="connsiteY49" fmla="*/ 115358 h 1137708"/>
                <a:gd name="connsiteX50" fmla="*/ 1005417 w 2403475"/>
                <a:gd name="connsiteY50" fmla="*/ 229658 h 1137708"/>
                <a:gd name="connsiteX51" fmla="*/ 814917 w 2403475"/>
                <a:gd name="connsiteY51" fmla="*/ 331258 h 1137708"/>
                <a:gd name="connsiteX52" fmla="*/ 745067 w 2403475"/>
                <a:gd name="connsiteY52" fmla="*/ 401108 h 1137708"/>
                <a:gd name="connsiteX53" fmla="*/ 599017 w 2403475"/>
                <a:gd name="connsiteY53" fmla="*/ 483658 h 1137708"/>
                <a:gd name="connsiteX54" fmla="*/ 503767 w 2403475"/>
                <a:gd name="connsiteY54" fmla="*/ 540808 h 1137708"/>
                <a:gd name="connsiteX55" fmla="*/ 357717 w 2403475"/>
                <a:gd name="connsiteY55" fmla="*/ 585258 h 1137708"/>
                <a:gd name="connsiteX56" fmla="*/ 237067 w 2403475"/>
                <a:gd name="connsiteY56" fmla="*/ 636058 h 1137708"/>
                <a:gd name="connsiteX57" fmla="*/ 167217 w 2403475"/>
                <a:gd name="connsiteY57" fmla="*/ 680508 h 1137708"/>
                <a:gd name="connsiteX58" fmla="*/ 97367 w 2403475"/>
                <a:gd name="connsiteY58" fmla="*/ 731308 h 1137708"/>
                <a:gd name="connsiteX59" fmla="*/ 14817 w 2403475"/>
                <a:gd name="connsiteY59" fmla="*/ 845608 h 1137708"/>
                <a:gd name="connsiteX60" fmla="*/ 186267 w 2403475"/>
                <a:gd name="connsiteY60" fmla="*/ 909108 h 113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03475" h="1137708">
                  <a:moveTo>
                    <a:pt x="116417" y="1125008"/>
                  </a:moveTo>
                  <a:cubicBezTo>
                    <a:pt x="115358" y="1079499"/>
                    <a:pt x="114300" y="1033991"/>
                    <a:pt x="129117" y="998008"/>
                  </a:cubicBezTo>
                  <a:cubicBezTo>
                    <a:pt x="143934" y="962025"/>
                    <a:pt x="179917" y="930275"/>
                    <a:pt x="205317" y="909108"/>
                  </a:cubicBezTo>
                  <a:cubicBezTo>
                    <a:pt x="230717" y="887941"/>
                    <a:pt x="236009" y="891116"/>
                    <a:pt x="281517" y="871008"/>
                  </a:cubicBezTo>
                  <a:cubicBezTo>
                    <a:pt x="327025" y="850900"/>
                    <a:pt x="424392" y="808566"/>
                    <a:pt x="478367" y="788458"/>
                  </a:cubicBezTo>
                  <a:cubicBezTo>
                    <a:pt x="532342" y="768350"/>
                    <a:pt x="553509" y="768350"/>
                    <a:pt x="605367" y="750358"/>
                  </a:cubicBezTo>
                  <a:cubicBezTo>
                    <a:pt x="657225" y="732366"/>
                    <a:pt x="733426" y="706966"/>
                    <a:pt x="789517" y="680508"/>
                  </a:cubicBezTo>
                  <a:cubicBezTo>
                    <a:pt x="845608" y="654050"/>
                    <a:pt x="912284" y="619125"/>
                    <a:pt x="941917" y="591608"/>
                  </a:cubicBezTo>
                  <a:cubicBezTo>
                    <a:pt x="971550" y="564091"/>
                    <a:pt x="957792" y="534458"/>
                    <a:pt x="967317" y="515408"/>
                  </a:cubicBezTo>
                  <a:cubicBezTo>
                    <a:pt x="976842" y="496358"/>
                    <a:pt x="963084" y="494241"/>
                    <a:pt x="999067" y="477308"/>
                  </a:cubicBezTo>
                  <a:cubicBezTo>
                    <a:pt x="1035050" y="460375"/>
                    <a:pt x="1132417" y="421216"/>
                    <a:pt x="1183217" y="413808"/>
                  </a:cubicBezTo>
                  <a:cubicBezTo>
                    <a:pt x="1234017" y="406400"/>
                    <a:pt x="1271059" y="426508"/>
                    <a:pt x="1303867" y="432858"/>
                  </a:cubicBezTo>
                  <a:cubicBezTo>
                    <a:pt x="1336675" y="439208"/>
                    <a:pt x="1356784" y="438150"/>
                    <a:pt x="1380067" y="451908"/>
                  </a:cubicBezTo>
                  <a:cubicBezTo>
                    <a:pt x="1403350" y="465666"/>
                    <a:pt x="1435100" y="482600"/>
                    <a:pt x="1443567" y="515408"/>
                  </a:cubicBezTo>
                  <a:cubicBezTo>
                    <a:pt x="1452034" y="548216"/>
                    <a:pt x="1438275" y="605366"/>
                    <a:pt x="1430867" y="648758"/>
                  </a:cubicBezTo>
                  <a:cubicBezTo>
                    <a:pt x="1423459" y="692150"/>
                    <a:pt x="1419225" y="742950"/>
                    <a:pt x="1399117" y="775758"/>
                  </a:cubicBezTo>
                  <a:cubicBezTo>
                    <a:pt x="1379009" y="808566"/>
                    <a:pt x="1341967" y="825500"/>
                    <a:pt x="1310217" y="845608"/>
                  </a:cubicBezTo>
                  <a:cubicBezTo>
                    <a:pt x="1278467" y="865716"/>
                    <a:pt x="1239309" y="883708"/>
                    <a:pt x="1208617" y="896408"/>
                  </a:cubicBezTo>
                  <a:cubicBezTo>
                    <a:pt x="1177925" y="909108"/>
                    <a:pt x="1158875" y="917575"/>
                    <a:pt x="1126067" y="921808"/>
                  </a:cubicBezTo>
                  <a:cubicBezTo>
                    <a:pt x="1093259" y="926041"/>
                    <a:pt x="1049867" y="917575"/>
                    <a:pt x="1011767" y="921808"/>
                  </a:cubicBezTo>
                  <a:cubicBezTo>
                    <a:pt x="973667" y="926041"/>
                    <a:pt x="944034" y="921808"/>
                    <a:pt x="897467" y="947208"/>
                  </a:cubicBezTo>
                  <a:cubicBezTo>
                    <a:pt x="850900" y="972608"/>
                    <a:pt x="731309" y="1042458"/>
                    <a:pt x="732367" y="1074208"/>
                  </a:cubicBezTo>
                  <a:cubicBezTo>
                    <a:pt x="733425" y="1105958"/>
                    <a:pt x="857250" y="1137708"/>
                    <a:pt x="903817" y="1137708"/>
                  </a:cubicBezTo>
                  <a:cubicBezTo>
                    <a:pt x="950384" y="1137708"/>
                    <a:pt x="966259" y="1091141"/>
                    <a:pt x="1011767" y="1074208"/>
                  </a:cubicBezTo>
                  <a:cubicBezTo>
                    <a:pt x="1057275" y="1057275"/>
                    <a:pt x="1107017" y="1057275"/>
                    <a:pt x="1176867" y="1036108"/>
                  </a:cubicBezTo>
                  <a:cubicBezTo>
                    <a:pt x="1246717" y="1014941"/>
                    <a:pt x="1371600" y="967316"/>
                    <a:pt x="1430867" y="947208"/>
                  </a:cubicBezTo>
                  <a:cubicBezTo>
                    <a:pt x="1490134" y="927100"/>
                    <a:pt x="1486959" y="926041"/>
                    <a:pt x="1532467" y="915458"/>
                  </a:cubicBezTo>
                  <a:cubicBezTo>
                    <a:pt x="1577975" y="904875"/>
                    <a:pt x="1665817" y="905933"/>
                    <a:pt x="1703917" y="883708"/>
                  </a:cubicBezTo>
                  <a:cubicBezTo>
                    <a:pt x="1742017" y="861483"/>
                    <a:pt x="1735667" y="824441"/>
                    <a:pt x="1761067" y="782108"/>
                  </a:cubicBezTo>
                  <a:cubicBezTo>
                    <a:pt x="1786467" y="739775"/>
                    <a:pt x="1828800" y="665691"/>
                    <a:pt x="1856317" y="629708"/>
                  </a:cubicBezTo>
                  <a:cubicBezTo>
                    <a:pt x="1883834" y="593725"/>
                    <a:pt x="1899709" y="587375"/>
                    <a:pt x="1926167" y="566208"/>
                  </a:cubicBezTo>
                  <a:cubicBezTo>
                    <a:pt x="1952625" y="545041"/>
                    <a:pt x="1975909" y="520700"/>
                    <a:pt x="2015067" y="502708"/>
                  </a:cubicBezTo>
                  <a:cubicBezTo>
                    <a:pt x="2054225" y="484716"/>
                    <a:pt x="2107142" y="470958"/>
                    <a:pt x="2161117" y="458258"/>
                  </a:cubicBezTo>
                  <a:cubicBezTo>
                    <a:pt x="2215092" y="445558"/>
                    <a:pt x="2302934" y="434975"/>
                    <a:pt x="2338917" y="426508"/>
                  </a:cubicBezTo>
                  <a:cubicBezTo>
                    <a:pt x="2374900" y="418041"/>
                    <a:pt x="2366434" y="420158"/>
                    <a:pt x="2377017" y="407458"/>
                  </a:cubicBezTo>
                  <a:cubicBezTo>
                    <a:pt x="2387600" y="394758"/>
                    <a:pt x="2403475" y="372533"/>
                    <a:pt x="2402417" y="350308"/>
                  </a:cubicBezTo>
                  <a:cubicBezTo>
                    <a:pt x="2401359" y="328083"/>
                    <a:pt x="2383367" y="294216"/>
                    <a:pt x="2370667" y="274108"/>
                  </a:cubicBezTo>
                  <a:cubicBezTo>
                    <a:pt x="2357967" y="254000"/>
                    <a:pt x="2348442" y="240241"/>
                    <a:pt x="2326217" y="229658"/>
                  </a:cubicBezTo>
                  <a:cubicBezTo>
                    <a:pt x="2303992" y="219075"/>
                    <a:pt x="2270125" y="214841"/>
                    <a:pt x="2237317" y="210608"/>
                  </a:cubicBezTo>
                  <a:cubicBezTo>
                    <a:pt x="2204509" y="206375"/>
                    <a:pt x="2160059" y="209550"/>
                    <a:pt x="2129367" y="204258"/>
                  </a:cubicBezTo>
                  <a:cubicBezTo>
                    <a:pt x="2098675" y="198966"/>
                    <a:pt x="2074334" y="189441"/>
                    <a:pt x="2053167" y="178858"/>
                  </a:cubicBezTo>
                  <a:cubicBezTo>
                    <a:pt x="2032000" y="168275"/>
                    <a:pt x="2020359" y="156633"/>
                    <a:pt x="2002367" y="140758"/>
                  </a:cubicBezTo>
                  <a:cubicBezTo>
                    <a:pt x="1984375" y="124883"/>
                    <a:pt x="1962150" y="98425"/>
                    <a:pt x="1945217" y="83608"/>
                  </a:cubicBezTo>
                  <a:cubicBezTo>
                    <a:pt x="1928284" y="68791"/>
                    <a:pt x="1921934" y="64558"/>
                    <a:pt x="1900767" y="51858"/>
                  </a:cubicBezTo>
                  <a:cubicBezTo>
                    <a:pt x="1879600" y="39158"/>
                    <a:pt x="1848909" y="14816"/>
                    <a:pt x="1818217" y="7408"/>
                  </a:cubicBezTo>
                  <a:cubicBezTo>
                    <a:pt x="1787525" y="0"/>
                    <a:pt x="1757892" y="4233"/>
                    <a:pt x="1716617" y="7408"/>
                  </a:cubicBezTo>
                  <a:cubicBezTo>
                    <a:pt x="1675342" y="10583"/>
                    <a:pt x="1570567" y="26458"/>
                    <a:pt x="1570567" y="26458"/>
                  </a:cubicBezTo>
                  <a:cubicBezTo>
                    <a:pt x="1521884" y="32808"/>
                    <a:pt x="1463675" y="37041"/>
                    <a:pt x="1424517" y="45508"/>
                  </a:cubicBezTo>
                  <a:cubicBezTo>
                    <a:pt x="1385359" y="53975"/>
                    <a:pt x="1335617" y="77258"/>
                    <a:pt x="1335617" y="77258"/>
                  </a:cubicBezTo>
                  <a:cubicBezTo>
                    <a:pt x="1303867" y="88900"/>
                    <a:pt x="1289050" y="89958"/>
                    <a:pt x="1234017" y="115358"/>
                  </a:cubicBezTo>
                  <a:cubicBezTo>
                    <a:pt x="1178984" y="140758"/>
                    <a:pt x="1075267" y="193675"/>
                    <a:pt x="1005417" y="229658"/>
                  </a:cubicBezTo>
                  <a:cubicBezTo>
                    <a:pt x="935567" y="265641"/>
                    <a:pt x="858309" y="302683"/>
                    <a:pt x="814917" y="331258"/>
                  </a:cubicBezTo>
                  <a:cubicBezTo>
                    <a:pt x="771525" y="359833"/>
                    <a:pt x="781050" y="375708"/>
                    <a:pt x="745067" y="401108"/>
                  </a:cubicBezTo>
                  <a:cubicBezTo>
                    <a:pt x="709084" y="426508"/>
                    <a:pt x="639234" y="460375"/>
                    <a:pt x="599017" y="483658"/>
                  </a:cubicBezTo>
                  <a:cubicBezTo>
                    <a:pt x="558800" y="506941"/>
                    <a:pt x="543984" y="523875"/>
                    <a:pt x="503767" y="540808"/>
                  </a:cubicBezTo>
                  <a:cubicBezTo>
                    <a:pt x="463550" y="557741"/>
                    <a:pt x="402167" y="569383"/>
                    <a:pt x="357717" y="585258"/>
                  </a:cubicBezTo>
                  <a:cubicBezTo>
                    <a:pt x="313267" y="601133"/>
                    <a:pt x="268817" y="620183"/>
                    <a:pt x="237067" y="636058"/>
                  </a:cubicBezTo>
                  <a:cubicBezTo>
                    <a:pt x="205317" y="651933"/>
                    <a:pt x="190500" y="664633"/>
                    <a:pt x="167217" y="680508"/>
                  </a:cubicBezTo>
                  <a:cubicBezTo>
                    <a:pt x="143934" y="696383"/>
                    <a:pt x="122767" y="703791"/>
                    <a:pt x="97367" y="731308"/>
                  </a:cubicBezTo>
                  <a:cubicBezTo>
                    <a:pt x="71967" y="758825"/>
                    <a:pt x="0" y="815975"/>
                    <a:pt x="14817" y="845608"/>
                  </a:cubicBezTo>
                  <a:cubicBezTo>
                    <a:pt x="29634" y="875241"/>
                    <a:pt x="107950" y="892174"/>
                    <a:pt x="186267" y="909108"/>
                  </a:cubicBezTo>
                </a:path>
              </a:pathLst>
            </a:custGeom>
            <a:solidFill>
              <a:srgbClr val="FF99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54015" y="3971510"/>
              <a:ext cx="2564220" cy="1057137"/>
            </a:xfrm>
            <a:custGeom>
              <a:avLst/>
              <a:gdLst>
                <a:gd name="connsiteX0" fmla="*/ 1828800 w 2564342"/>
                <a:gd name="connsiteY0" fmla="*/ 44450 h 1056217"/>
                <a:gd name="connsiteX1" fmla="*/ 1784350 w 2564342"/>
                <a:gd name="connsiteY1" fmla="*/ 107950 h 1056217"/>
                <a:gd name="connsiteX2" fmla="*/ 1752600 w 2564342"/>
                <a:gd name="connsiteY2" fmla="*/ 184150 h 1056217"/>
                <a:gd name="connsiteX3" fmla="*/ 1758950 w 2564342"/>
                <a:gd name="connsiteY3" fmla="*/ 260350 h 1056217"/>
                <a:gd name="connsiteX4" fmla="*/ 1784350 w 2564342"/>
                <a:gd name="connsiteY4" fmla="*/ 317500 h 1056217"/>
                <a:gd name="connsiteX5" fmla="*/ 1860550 w 2564342"/>
                <a:gd name="connsiteY5" fmla="*/ 342900 h 1056217"/>
                <a:gd name="connsiteX6" fmla="*/ 2000250 w 2564342"/>
                <a:gd name="connsiteY6" fmla="*/ 361950 h 1056217"/>
                <a:gd name="connsiteX7" fmla="*/ 2114550 w 2564342"/>
                <a:gd name="connsiteY7" fmla="*/ 342900 h 1056217"/>
                <a:gd name="connsiteX8" fmla="*/ 2209800 w 2564342"/>
                <a:gd name="connsiteY8" fmla="*/ 317500 h 1056217"/>
                <a:gd name="connsiteX9" fmla="*/ 2336800 w 2564342"/>
                <a:gd name="connsiteY9" fmla="*/ 234950 h 1056217"/>
                <a:gd name="connsiteX10" fmla="*/ 2355850 w 2564342"/>
                <a:gd name="connsiteY10" fmla="*/ 215900 h 1056217"/>
                <a:gd name="connsiteX11" fmla="*/ 2533650 w 2564342"/>
                <a:gd name="connsiteY11" fmla="*/ 266700 h 1056217"/>
                <a:gd name="connsiteX12" fmla="*/ 2540000 w 2564342"/>
                <a:gd name="connsiteY12" fmla="*/ 273050 h 1056217"/>
                <a:gd name="connsiteX13" fmla="*/ 2520950 w 2564342"/>
                <a:gd name="connsiteY13" fmla="*/ 298450 h 1056217"/>
                <a:gd name="connsiteX14" fmla="*/ 2444750 w 2564342"/>
                <a:gd name="connsiteY14" fmla="*/ 336550 h 1056217"/>
                <a:gd name="connsiteX15" fmla="*/ 2349500 w 2564342"/>
                <a:gd name="connsiteY15" fmla="*/ 374650 h 1056217"/>
                <a:gd name="connsiteX16" fmla="*/ 2222500 w 2564342"/>
                <a:gd name="connsiteY16" fmla="*/ 412750 h 1056217"/>
                <a:gd name="connsiteX17" fmla="*/ 2101850 w 2564342"/>
                <a:gd name="connsiteY17" fmla="*/ 463550 h 1056217"/>
                <a:gd name="connsiteX18" fmla="*/ 2019300 w 2564342"/>
                <a:gd name="connsiteY18" fmla="*/ 501650 h 1056217"/>
                <a:gd name="connsiteX19" fmla="*/ 1943100 w 2564342"/>
                <a:gd name="connsiteY19" fmla="*/ 609600 h 1056217"/>
                <a:gd name="connsiteX20" fmla="*/ 1879600 w 2564342"/>
                <a:gd name="connsiteY20" fmla="*/ 704850 h 1056217"/>
                <a:gd name="connsiteX21" fmla="*/ 1816100 w 2564342"/>
                <a:gd name="connsiteY21" fmla="*/ 787400 h 1056217"/>
                <a:gd name="connsiteX22" fmla="*/ 1758950 w 2564342"/>
                <a:gd name="connsiteY22" fmla="*/ 825500 h 1056217"/>
                <a:gd name="connsiteX23" fmla="*/ 1644650 w 2564342"/>
                <a:gd name="connsiteY23" fmla="*/ 825500 h 1056217"/>
                <a:gd name="connsiteX24" fmla="*/ 1555750 w 2564342"/>
                <a:gd name="connsiteY24" fmla="*/ 787400 h 1056217"/>
                <a:gd name="connsiteX25" fmla="*/ 1460500 w 2564342"/>
                <a:gd name="connsiteY25" fmla="*/ 749300 h 1056217"/>
                <a:gd name="connsiteX26" fmla="*/ 1339850 w 2564342"/>
                <a:gd name="connsiteY26" fmla="*/ 742950 h 1056217"/>
                <a:gd name="connsiteX27" fmla="*/ 1244600 w 2564342"/>
                <a:gd name="connsiteY27" fmla="*/ 742950 h 1056217"/>
                <a:gd name="connsiteX28" fmla="*/ 1104900 w 2564342"/>
                <a:gd name="connsiteY28" fmla="*/ 787400 h 1056217"/>
                <a:gd name="connsiteX29" fmla="*/ 933450 w 2564342"/>
                <a:gd name="connsiteY29" fmla="*/ 844550 h 1056217"/>
                <a:gd name="connsiteX30" fmla="*/ 800100 w 2564342"/>
                <a:gd name="connsiteY30" fmla="*/ 952500 h 1056217"/>
                <a:gd name="connsiteX31" fmla="*/ 603250 w 2564342"/>
                <a:gd name="connsiteY31" fmla="*/ 1028700 h 1056217"/>
                <a:gd name="connsiteX32" fmla="*/ 520700 w 2564342"/>
                <a:gd name="connsiteY32" fmla="*/ 1054100 h 1056217"/>
                <a:gd name="connsiteX33" fmla="*/ 450850 w 2564342"/>
                <a:gd name="connsiteY33" fmla="*/ 1016000 h 1056217"/>
                <a:gd name="connsiteX34" fmla="*/ 438150 w 2564342"/>
                <a:gd name="connsiteY34" fmla="*/ 958850 h 1056217"/>
                <a:gd name="connsiteX35" fmla="*/ 419100 w 2564342"/>
                <a:gd name="connsiteY35" fmla="*/ 889000 h 1056217"/>
                <a:gd name="connsiteX36" fmla="*/ 412750 w 2564342"/>
                <a:gd name="connsiteY36" fmla="*/ 787400 h 1056217"/>
                <a:gd name="connsiteX37" fmla="*/ 393700 w 2564342"/>
                <a:gd name="connsiteY37" fmla="*/ 723900 h 1056217"/>
                <a:gd name="connsiteX38" fmla="*/ 349250 w 2564342"/>
                <a:gd name="connsiteY38" fmla="*/ 704850 h 1056217"/>
                <a:gd name="connsiteX39" fmla="*/ 234950 w 2564342"/>
                <a:gd name="connsiteY39" fmla="*/ 742950 h 1056217"/>
                <a:gd name="connsiteX40" fmla="*/ 139700 w 2564342"/>
                <a:gd name="connsiteY40" fmla="*/ 800100 h 1056217"/>
                <a:gd name="connsiteX41" fmla="*/ 101600 w 2564342"/>
                <a:gd name="connsiteY41" fmla="*/ 831850 h 1056217"/>
                <a:gd name="connsiteX42" fmla="*/ 63500 w 2564342"/>
                <a:gd name="connsiteY42" fmla="*/ 838200 h 1056217"/>
                <a:gd name="connsiteX43" fmla="*/ 12700 w 2564342"/>
                <a:gd name="connsiteY43" fmla="*/ 806450 h 1056217"/>
                <a:gd name="connsiteX44" fmla="*/ 0 w 2564342"/>
                <a:gd name="connsiteY44" fmla="*/ 742950 h 1056217"/>
                <a:gd name="connsiteX45" fmla="*/ 12700 w 2564342"/>
                <a:gd name="connsiteY45" fmla="*/ 673100 h 1056217"/>
                <a:gd name="connsiteX46" fmla="*/ 76200 w 2564342"/>
                <a:gd name="connsiteY46" fmla="*/ 584200 h 1056217"/>
                <a:gd name="connsiteX47" fmla="*/ 184150 w 2564342"/>
                <a:gd name="connsiteY47" fmla="*/ 533400 h 1056217"/>
                <a:gd name="connsiteX48" fmla="*/ 311150 w 2564342"/>
                <a:gd name="connsiteY48" fmla="*/ 514350 h 1056217"/>
                <a:gd name="connsiteX49" fmla="*/ 501650 w 2564342"/>
                <a:gd name="connsiteY49" fmla="*/ 425450 h 1056217"/>
                <a:gd name="connsiteX50" fmla="*/ 622300 w 2564342"/>
                <a:gd name="connsiteY50" fmla="*/ 355600 h 1056217"/>
                <a:gd name="connsiteX51" fmla="*/ 781050 w 2564342"/>
                <a:gd name="connsiteY51" fmla="*/ 209550 h 1056217"/>
                <a:gd name="connsiteX52" fmla="*/ 920750 w 2564342"/>
                <a:gd name="connsiteY52" fmla="*/ 203200 h 1056217"/>
                <a:gd name="connsiteX53" fmla="*/ 996950 w 2564342"/>
                <a:gd name="connsiteY53" fmla="*/ 203200 h 1056217"/>
                <a:gd name="connsiteX54" fmla="*/ 1079500 w 2564342"/>
                <a:gd name="connsiteY54" fmla="*/ 234950 h 1056217"/>
                <a:gd name="connsiteX55" fmla="*/ 1193800 w 2564342"/>
                <a:gd name="connsiteY55" fmla="*/ 241300 h 1056217"/>
                <a:gd name="connsiteX56" fmla="*/ 1314450 w 2564342"/>
                <a:gd name="connsiteY56" fmla="*/ 215900 h 1056217"/>
                <a:gd name="connsiteX57" fmla="*/ 1409700 w 2564342"/>
                <a:gd name="connsiteY57" fmla="*/ 184150 h 1056217"/>
                <a:gd name="connsiteX58" fmla="*/ 1511300 w 2564342"/>
                <a:gd name="connsiteY58" fmla="*/ 139700 h 1056217"/>
                <a:gd name="connsiteX59" fmla="*/ 1581150 w 2564342"/>
                <a:gd name="connsiteY59" fmla="*/ 95250 h 1056217"/>
                <a:gd name="connsiteX60" fmla="*/ 1644650 w 2564342"/>
                <a:gd name="connsiteY60" fmla="*/ 0 h 105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564342" h="1056217">
                  <a:moveTo>
                    <a:pt x="1828800" y="44450"/>
                  </a:moveTo>
                  <a:cubicBezTo>
                    <a:pt x="1812925" y="64558"/>
                    <a:pt x="1797050" y="84667"/>
                    <a:pt x="1784350" y="107950"/>
                  </a:cubicBezTo>
                  <a:cubicBezTo>
                    <a:pt x="1771650" y="131233"/>
                    <a:pt x="1756833" y="158750"/>
                    <a:pt x="1752600" y="184150"/>
                  </a:cubicBezTo>
                  <a:cubicBezTo>
                    <a:pt x="1748367" y="209550"/>
                    <a:pt x="1753658" y="238125"/>
                    <a:pt x="1758950" y="260350"/>
                  </a:cubicBezTo>
                  <a:cubicBezTo>
                    <a:pt x="1764242" y="282575"/>
                    <a:pt x="1767417" y="303742"/>
                    <a:pt x="1784350" y="317500"/>
                  </a:cubicBezTo>
                  <a:cubicBezTo>
                    <a:pt x="1801283" y="331258"/>
                    <a:pt x="1824567" y="335492"/>
                    <a:pt x="1860550" y="342900"/>
                  </a:cubicBezTo>
                  <a:cubicBezTo>
                    <a:pt x="1896533" y="350308"/>
                    <a:pt x="1957917" y="361950"/>
                    <a:pt x="2000250" y="361950"/>
                  </a:cubicBezTo>
                  <a:cubicBezTo>
                    <a:pt x="2042583" y="361950"/>
                    <a:pt x="2079625" y="350308"/>
                    <a:pt x="2114550" y="342900"/>
                  </a:cubicBezTo>
                  <a:cubicBezTo>
                    <a:pt x="2149475" y="335492"/>
                    <a:pt x="2172758" y="335492"/>
                    <a:pt x="2209800" y="317500"/>
                  </a:cubicBezTo>
                  <a:cubicBezTo>
                    <a:pt x="2246842" y="299508"/>
                    <a:pt x="2312458" y="251883"/>
                    <a:pt x="2336800" y="234950"/>
                  </a:cubicBezTo>
                  <a:cubicBezTo>
                    <a:pt x="2361142" y="218017"/>
                    <a:pt x="2323042" y="210608"/>
                    <a:pt x="2355850" y="215900"/>
                  </a:cubicBezTo>
                  <a:cubicBezTo>
                    <a:pt x="2388658" y="221192"/>
                    <a:pt x="2502958" y="257175"/>
                    <a:pt x="2533650" y="266700"/>
                  </a:cubicBezTo>
                  <a:cubicBezTo>
                    <a:pt x="2564342" y="276225"/>
                    <a:pt x="2542117" y="267758"/>
                    <a:pt x="2540000" y="273050"/>
                  </a:cubicBezTo>
                  <a:cubicBezTo>
                    <a:pt x="2537883" y="278342"/>
                    <a:pt x="2536825" y="287867"/>
                    <a:pt x="2520950" y="298450"/>
                  </a:cubicBezTo>
                  <a:cubicBezTo>
                    <a:pt x="2505075" y="309033"/>
                    <a:pt x="2473325" y="323850"/>
                    <a:pt x="2444750" y="336550"/>
                  </a:cubicBezTo>
                  <a:cubicBezTo>
                    <a:pt x="2416175" y="349250"/>
                    <a:pt x="2386542" y="361950"/>
                    <a:pt x="2349500" y="374650"/>
                  </a:cubicBezTo>
                  <a:cubicBezTo>
                    <a:pt x="2312458" y="387350"/>
                    <a:pt x="2263775" y="397933"/>
                    <a:pt x="2222500" y="412750"/>
                  </a:cubicBezTo>
                  <a:cubicBezTo>
                    <a:pt x="2181225" y="427567"/>
                    <a:pt x="2135717" y="448733"/>
                    <a:pt x="2101850" y="463550"/>
                  </a:cubicBezTo>
                  <a:cubicBezTo>
                    <a:pt x="2067983" y="478367"/>
                    <a:pt x="2045758" y="477308"/>
                    <a:pt x="2019300" y="501650"/>
                  </a:cubicBezTo>
                  <a:cubicBezTo>
                    <a:pt x="1992842" y="525992"/>
                    <a:pt x="1966383" y="575733"/>
                    <a:pt x="1943100" y="609600"/>
                  </a:cubicBezTo>
                  <a:cubicBezTo>
                    <a:pt x="1919817" y="643467"/>
                    <a:pt x="1900767" y="675217"/>
                    <a:pt x="1879600" y="704850"/>
                  </a:cubicBezTo>
                  <a:cubicBezTo>
                    <a:pt x="1858433" y="734483"/>
                    <a:pt x="1836208" y="767292"/>
                    <a:pt x="1816100" y="787400"/>
                  </a:cubicBezTo>
                  <a:cubicBezTo>
                    <a:pt x="1795992" y="807508"/>
                    <a:pt x="1787525" y="819150"/>
                    <a:pt x="1758950" y="825500"/>
                  </a:cubicBezTo>
                  <a:cubicBezTo>
                    <a:pt x="1730375" y="831850"/>
                    <a:pt x="1678517" y="831850"/>
                    <a:pt x="1644650" y="825500"/>
                  </a:cubicBezTo>
                  <a:cubicBezTo>
                    <a:pt x="1610783" y="819150"/>
                    <a:pt x="1586442" y="800100"/>
                    <a:pt x="1555750" y="787400"/>
                  </a:cubicBezTo>
                  <a:cubicBezTo>
                    <a:pt x="1525058" y="774700"/>
                    <a:pt x="1496483" y="756708"/>
                    <a:pt x="1460500" y="749300"/>
                  </a:cubicBezTo>
                  <a:cubicBezTo>
                    <a:pt x="1424517" y="741892"/>
                    <a:pt x="1375833" y="744008"/>
                    <a:pt x="1339850" y="742950"/>
                  </a:cubicBezTo>
                  <a:cubicBezTo>
                    <a:pt x="1303867" y="741892"/>
                    <a:pt x="1283758" y="735542"/>
                    <a:pt x="1244600" y="742950"/>
                  </a:cubicBezTo>
                  <a:cubicBezTo>
                    <a:pt x="1205442" y="750358"/>
                    <a:pt x="1104900" y="787400"/>
                    <a:pt x="1104900" y="787400"/>
                  </a:cubicBezTo>
                  <a:cubicBezTo>
                    <a:pt x="1053042" y="804333"/>
                    <a:pt x="984250" y="817033"/>
                    <a:pt x="933450" y="844550"/>
                  </a:cubicBezTo>
                  <a:cubicBezTo>
                    <a:pt x="882650" y="872067"/>
                    <a:pt x="855133" y="921808"/>
                    <a:pt x="800100" y="952500"/>
                  </a:cubicBezTo>
                  <a:cubicBezTo>
                    <a:pt x="745067" y="983192"/>
                    <a:pt x="649817" y="1011767"/>
                    <a:pt x="603250" y="1028700"/>
                  </a:cubicBezTo>
                  <a:cubicBezTo>
                    <a:pt x="556683" y="1045633"/>
                    <a:pt x="546100" y="1056217"/>
                    <a:pt x="520700" y="1054100"/>
                  </a:cubicBezTo>
                  <a:cubicBezTo>
                    <a:pt x="495300" y="1051983"/>
                    <a:pt x="464608" y="1031875"/>
                    <a:pt x="450850" y="1016000"/>
                  </a:cubicBezTo>
                  <a:cubicBezTo>
                    <a:pt x="437092" y="1000125"/>
                    <a:pt x="443442" y="980016"/>
                    <a:pt x="438150" y="958850"/>
                  </a:cubicBezTo>
                  <a:cubicBezTo>
                    <a:pt x="432858" y="937684"/>
                    <a:pt x="423333" y="917575"/>
                    <a:pt x="419100" y="889000"/>
                  </a:cubicBezTo>
                  <a:cubicBezTo>
                    <a:pt x="414867" y="860425"/>
                    <a:pt x="416983" y="814917"/>
                    <a:pt x="412750" y="787400"/>
                  </a:cubicBezTo>
                  <a:cubicBezTo>
                    <a:pt x="408517" y="759883"/>
                    <a:pt x="404283" y="737658"/>
                    <a:pt x="393700" y="723900"/>
                  </a:cubicBezTo>
                  <a:cubicBezTo>
                    <a:pt x="383117" y="710142"/>
                    <a:pt x="375708" y="701675"/>
                    <a:pt x="349250" y="704850"/>
                  </a:cubicBezTo>
                  <a:cubicBezTo>
                    <a:pt x="322792" y="708025"/>
                    <a:pt x="269875" y="727075"/>
                    <a:pt x="234950" y="742950"/>
                  </a:cubicBezTo>
                  <a:cubicBezTo>
                    <a:pt x="200025" y="758825"/>
                    <a:pt x="161925" y="785283"/>
                    <a:pt x="139700" y="800100"/>
                  </a:cubicBezTo>
                  <a:cubicBezTo>
                    <a:pt x="117475" y="814917"/>
                    <a:pt x="114300" y="825500"/>
                    <a:pt x="101600" y="831850"/>
                  </a:cubicBezTo>
                  <a:cubicBezTo>
                    <a:pt x="88900" y="838200"/>
                    <a:pt x="78317" y="842433"/>
                    <a:pt x="63500" y="838200"/>
                  </a:cubicBezTo>
                  <a:cubicBezTo>
                    <a:pt x="48683" y="833967"/>
                    <a:pt x="23283" y="822325"/>
                    <a:pt x="12700" y="806450"/>
                  </a:cubicBezTo>
                  <a:cubicBezTo>
                    <a:pt x="2117" y="790575"/>
                    <a:pt x="0" y="765175"/>
                    <a:pt x="0" y="742950"/>
                  </a:cubicBezTo>
                  <a:cubicBezTo>
                    <a:pt x="0" y="720725"/>
                    <a:pt x="0" y="699558"/>
                    <a:pt x="12700" y="673100"/>
                  </a:cubicBezTo>
                  <a:cubicBezTo>
                    <a:pt x="25400" y="646642"/>
                    <a:pt x="47625" y="607483"/>
                    <a:pt x="76200" y="584200"/>
                  </a:cubicBezTo>
                  <a:cubicBezTo>
                    <a:pt x="104775" y="560917"/>
                    <a:pt x="144992" y="545042"/>
                    <a:pt x="184150" y="533400"/>
                  </a:cubicBezTo>
                  <a:cubicBezTo>
                    <a:pt x="223308" y="521758"/>
                    <a:pt x="258233" y="532342"/>
                    <a:pt x="311150" y="514350"/>
                  </a:cubicBezTo>
                  <a:cubicBezTo>
                    <a:pt x="364067" y="496358"/>
                    <a:pt x="449792" y="451908"/>
                    <a:pt x="501650" y="425450"/>
                  </a:cubicBezTo>
                  <a:cubicBezTo>
                    <a:pt x="553508" y="398992"/>
                    <a:pt x="575733" y="391583"/>
                    <a:pt x="622300" y="355600"/>
                  </a:cubicBezTo>
                  <a:cubicBezTo>
                    <a:pt x="668867" y="319617"/>
                    <a:pt x="731308" y="234950"/>
                    <a:pt x="781050" y="209550"/>
                  </a:cubicBezTo>
                  <a:cubicBezTo>
                    <a:pt x="830792" y="184150"/>
                    <a:pt x="884767" y="204258"/>
                    <a:pt x="920750" y="203200"/>
                  </a:cubicBezTo>
                  <a:cubicBezTo>
                    <a:pt x="956733" y="202142"/>
                    <a:pt x="970492" y="197908"/>
                    <a:pt x="996950" y="203200"/>
                  </a:cubicBezTo>
                  <a:cubicBezTo>
                    <a:pt x="1023408" y="208492"/>
                    <a:pt x="1046692" y="228600"/>
                    <a:pt x="1079500" y="234950"/>
                  </a:cubicBezTo>
                  <a:cubicBezTo>
                    <a:pt x="1112308" y="241300"/>
                    <a:pt x="1154642" y="244475"/>
                    <a:pt x="1193800" y="241300"/>
                  </a:cubicBezTo>
                  <a:cubicBezTo>
                    <a:pt x="1232958" y="238125"/>
                    <a:pt x="1278467" y="225425"/>
                    <a:pt x="1314450" y="215900"/>
                  </a:cubicBezTo>
                  <a:cubicBezTo>
                    <a:pt x="1350433" y="206375"/>
                    <a:pt x="1376892" y="196850"/>
                    <a:pt x="1409700" y="184150"/>
                  </a:cubicBezTo>
                  <a:cubicBezTo>
                    <a:pt x="1442508" y="171450"/>
                    <a:pt x="1482725" y="154517"/>
                    <a:pt x="1511300" y="139700"/>
                  </a:cubicBezTo>
                  <a:cubicBezTo>
                    <a:pt x="1539875" y="124883"/>
                    <a:pt x="1558925" y="118533"/>
                    <a:pt x="1581150" y="95250"/>
                  </a:cubicBezTo>
                  <a:cubicBezTo>
                    <a:pt x="1603375" y="71967"/>
                    <a:pt x="1624012" y="35983"/>
                    <a:pt x="1644650" y="0"/>
                  </a:cubicBezTo>
                </a:path>
              </a:pathLst>
            </a:custGeom>
            <a:solidFill>
              <a:srgbClr val="FF99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1657" y="3523893"/>
              <a:ext cx="1338476" cy="803170"/>
            </a:xfrm>
            <a:custGeom>
              <a:avLst/>
              <a:gdLst>
                <a:gd name="connsiteX0" fmla="*/ 439208 w 1338791"/>
                <a:gd name="connsiteY0" fmla="*/ 353483 h 803275"/>
                <a:gd name="connsiteX1" fmla="*/ 216958 w 1338791"/>
                <a:gd name="connsiteY1" fmla="*/ 429683 h 803275"/>
                <a:gd name="connsiteX2" fmla="*/ 58208 w 1338791"/>
                <a:gd name="connsiteY2" fmla="*/ 524933 h 803275"/>
                <a:gd name="connsiteX3" fmla="*/ 7408 w 1338791"/>
                <a:gd name="connsiteY3" fmla="*/ 645583 h 803275"/>
                <a:gd name="connsiteX4" fmla="*/ 13758 w 1338791"/>
                <a:gd name="connsiteY4" fmla="*/ 728133 h 803275"/>
                <a:gd name="connsiteX5" fmla="*/ 89958 w 1338791"/>
                <a:gd name="connsiteY5" fmla="*/ 791633 h 803275"/>
                <a:gd name="connsiteX6" fmla="*/ 299508 w 1338791"/>
                <a:gd name="connsiteY6" fmla="*/ 797983 h 803275"/>
                <a:gd name="connsiteX7" fmla="*/ 439208 w 1338791"/>
                <a:gd name="connsiteY7" fmla="*/ 766233 h 803275"/>
                <a:gd name="connsiteX8" fmla="*/ 585258 w 1338791"/>
                <a:gd name="connsiteY8" fmla="*/ 683683 h 803275"/>
                <a:gd name="connsiteX9" fmla="*/ 718608 w 1338791"/>
                <a:gd name="connsiteY9" fmla="*/ 588433 h 803275"/>
                <a:gd name="connsiteX10" fmla="*/ 883708 w 1338791"/>
                <a:gd name="connsiteY10" fmla="*/ 505883 h 803275"/>
                <a:gd name="connsiteX11" fmla="*/ 1036108 w 1338791"/>
                <a:gd name="connsiteY11" fmla="*/ 499533 h 803275"/>
                <a:gd name="connsiteX12" fmla="*/ 1207558 w 1338791"/>
                <a:gd name="connsiteY12" fmla="*/ 429683 h 803275"/>
                <a:gd name="connsiteX13" fmla="*/ 1296458 w 1338791"/>
                <a:gd name="connsiteY13" fmla="*/ 353483 h 803275"/>
                <a:gd name="connsiteX14" fmla="*/ 1334558 w 1338791"/>
                <a:gd name="connsiteY14" fmla="*/ 220133 h 803275"/>
                <a:gd name="connsiteX15" fmla="*/ 1321858 w 1338791"/>
                <a:gd name="connsiteY15" fmla="*/ 118533 h 803275"/>
                <a:gd name="connsiteX16" fmla="*/ 1302808 w 1338791"/>
                <a:gd name="connsiteY16" fmla="*/ 67733 h 803275"/>
                <a:gd name="connsiteX17" fmla="*/ 1239308 w 1338791"/>
                <a:gd name="connsiteY17" fmla="*/ 29633 h 803275"/>
                <a:gd name="connsiteX18" fmla="*/ 1118658 w 1338791"/>
                <a:gd name="connsiteY18" fmla="*/ 10583 h 803275"/>
                <a:gd name="connsiteX19" fmla="*/ 1017058 w 1338791"/>
                <a:gd name="connsiteY19" fmla="*/ 4233 h 803275"/>
                <a:gd name="connsiteX20" fmla="*/ 934508 w 1338791"/>
                <a:gd name="connsiteY20" fmla="*/ 35983 h 803275"/>
                <a:gd name="connsiteX21" fmla="*/ 864658 w 1338791"/>
                <a:gd name="connsiteY21" fmla="*/ 74083 h 803275"/>
                <a:gd name="connsiteX22" fmla="*/ 832908 w 1338791"/>
                <a:gd name="connsiteY22" fmla="*/ 156633 h 803275"/>
                <a:gd name="connsiteX23" fmla="*/ 680508 w 1338791"/>
                <a:gd name="connsiteY23" fmla="*/ 251883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38791" h="803275">
                  <a:moveTo>
                    <a:pt x="439208" y="353483"/>
                  </a:moveTo>
                  <a:cubicBezTo>
                    <a:pt x="359833" y="377295"/>
                    <a:pt x="280458" y="401108"/>
                    <a:pt x="216958" y="429683"/>
                  </a:cubicBezTo>
                  <a:cubicBezTo>
                    <a:pt x="153458" y="458258"/>
                    <a:pt x="93133" y="488950"/>
                    <a:pt x="58208" y="524933"/>
                  </a:cubicBezTo>
                  <a:cubicBezTo>
                    <a:pt x="23283" y="560916"/>
                    <a:pt x="14816" y="611716"/>
                    <a:pt x="7408" y="645583"/>
                  </a:cubicBezTo>
                  <a:cubicBezTo>
                    <a:pt x="0" y="679450"/>
                    <a:pt x="0" y="703791"/>
                    <a:pt x="13758" y="728133"/>
                  </a:cubicBezTo>
                  <a:cubicBezTo>
                    <a:pt x="27516" y="752475"/>
                    <a:pt x="42333" y="779991"/>
                    <a:pt x="89958" y="791633"/>
                  </a:cubicBezTo>
                  <a:cubicBezTo>
                    <a:pt x="137583" y="803275"/>
                    <a:pt x="241300" y="802216"/>
                    <a:pt x="299508" y="797983"/>
                  </a:cubicBezTo>
                  <a:cubicBezTo>
                    <a:pt x="357716" y="793750"/>
                    <a:pt x="391583" y="785283"/>
                    <a:pt x="439208" y="766233"/>
                  </a:cubicBezTo>
                  <a:cubicBezTo>
                    <a:pt x="486833" y="747183"/>
                    <a:pt x="538691" y="713316"/>
                    <a:pt x="585258" y="683683"/>
                  </a:cubicBezTo>
                  <a:cubicBezTo>
                    <a:pt x="631825" y="654050"/>
                    <a:pt x="668866" y="618066"/>
                    <a:pt x="718608" y="588433"/>
                  </a:cubicBezTo>
                  <a:cubicBezTo>
                    <a:pt x="768350" y="558800"/>
                    <a:pt x="830791" y="520700"/>
                    <a:pt x="883708" y="505883"/>
                  </a:cubicBezTo>
                  <a:cubicBezTo>
                    <a:pt x="936625" y="491066"/>
                    <a:pt x="982133" y="512233"/>
                    <a:pt x="1036108" y="499533"/>
                  </a:cubicBezTo>
                  <a:cubicBezTo>
                    <a:pt x="1090083" y="486833"/>
                    <a:pt x="1164166" y="454025"/>
                    <a:pt x="1207558" y="429683"/>
                  </a:cubicBezTo>
                  <a:cubicBezTo>
                    <a:pt x="1250950" y="405341"/>
                    <a:pt x="1275291" y="388408"/>
                    <a:pt x="1296458" y="353483"/>
                  </a:cubicBezTo>
                  <a:cubicBezTo>
                    <a:pt x="1317625" y="318558"/>
                    <a:pt x="1330325" y="259291"/>
                    <a:pt x="1334558" y="220133"/>
                  </a:cubicBezTo>
                  <a:cubicBezTo>
                    <a:pt x="1338791" y="180975"/>
                    <a:pt x="1327150" y="143933"/>
                    <a:pt x="1321858" y="118533"/>
                  </a:cubicBezTo>
                  <a:cubicBezTo>
                    <a:pt x="1316566" y="93133"/>
                    <a:pt x="1316566" y="82550"/>
                    <a:pt x="1302808" y="67733"/>
                  </a:cubicBezTo>
                  <a:cubicBezTo>
                    <a:pt x="1289050" y="52916"/>
                    <a:pt x="1270000" y="39158"/>
                    <a:pt x="1239308" y="29633"/>
                  </a:cubicBezTo>
                  <a:cubicBezTo>
                    <a:pt x="1208616" y="20108"/>
                    <a:pt x="1155700" y="14816"/>
                    <a:pt x="1118658" y="10583"/>
                  </a:cubicBezTo>
                  <a:cubicBezTo>
                    <a:pt x="1081616" y="6350"/>
                    <a:pt x="1047750" y="0"/>
                    <a:pt x="1017058" y="4233"/>
                  </a:cubicBezTo>
                  <a:cubicBezTo>
                    <a:pt x="986366" y="8466"/>
                    <a:pt x="959908" y="24341"/>
                    <a:pt x="934508" y="35983"/>
                  </a:cubicBezTo>
                  <a:cubicBezTo>
                    <a:pt x="909108" y="47625"/>
                    <a:pt x="881591" y="53975"/>
                    <a:pt x="864658" y="74083"/>
                  </a:cubicBezTo>
                  <a:cubicBezTo>
                    <a:pt x="847725" y="94191"/>
                    <a:pt x="863600" y="127000"/>
                    <a:pt x="832908" y="156633"/>
                  </a:cubicBezTo>
                  <a:cubicBezTo>
                    <a:pt x="802216" y="186266"/>
                    <a:pt x="741362" y="219074"/>
                    <a:pt x="680508" y="251883"/>
                  </a:cubicBezTo>
                </a:path>
              </a:pathLst>
            </a:custGeom>
            <a:solidFill>
              <a:srgbClr val="FF5050">
                <a:alpha val="40000"/>
              </a:srgb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49251" y="2895326"/>
              <a:ext cx="3821721" cy="1828561"/>
            </a:xfrm>
            <a:custGeom>
              <a:avLst/>
              <a:gdLst>
                <a:gd name="connsiteX0" fmla="*/ 442383 w 3821641"/>
                <a:gd name="connsiteY0" fmla="*/ 416983 h 1828800"/>
                <a:gd name="connsiteX1" fmla="*/ 543983 w 3821641"/>
                <a:gd name="connsiteY1" fmla="*/ 372533 h 1828800"/>
                <a:gd name="connsiteX2" fmla="*/ 639233 w 3821641"/>
                <a:gd name="connsiteY2" fmla="*/ 334433 h 1828800"/>
                <a:gd name="connsiteX3" fmla="*/ 728133 w 3821641"/>
                <a:gd name="connsiteY3" fmla="*/ 321733 h 1828800"/>
                <a:gd name="connsiteX4" fmla="*/ 823383 w 3821641"/>
                <a:gd name="connsiteY4" fmla="*/ 321733 h 1828800"/>
                <a:gd name="connsiteX5" fmla="*/ 861483 w 3821641"/>
                <a:gd name="connsiteY5" fmla="*/ 366183 h 1828800"/>
                <a:gd name="connsiteX6" fmla="*/ 874183 w 3821641"/>
                <a:gd name="connsiteY6" fmla="*/ 410633 h 1828800"/>
                <a:gd name="connsiteX7" fmla="*/ 867833 w 3821641"/>
                <a:gd name="connsiteY7" fmla="*/ 467783 h 1828800"/>
                <a:gd name="connsiteX8" fmla="*/ 842433 w 3821641"/>
                <a:gd name="connsiteY8" fmla="*/ 518583 h 1828800"/>
                <a:gd name="connsiteX9" fmla="*/ 791633 w 3821641"/>
                <a:gd name="connsiteY9" fmla="*/ 569383 h 1828800"/>
                <a:gd name="connsiteX10" fmla="*/ 740833 w 3821641"/>
                <a:gd name="connsiteY10" fmla="*/ 632883 h 1828800"/>
                <a:gd name="connsiteX11" fmla="*/ 709083 w 3821641"/>
                <a:gd name="connsiteY11" fmla="*/ 715433 h 1828800"/>
                <a:gd name="connsiteX12" fmla="*/ 683683 w 3821641"/>
                <a:gd name="connsiteY12" fmla="*/ 817033 h 1828800"/>
                <a:gd name="connsiteX13" fmla="*/ 677333 w 3821641"/>
                <a:gd name="connsiteY13" fmla="*/ 893233 h 1828800"/>
                <a:gd name="connsiteX14" fmla="*/ 759883 w 3821641"/>
                <a:gd name="connsiteY14" fmla="*/ 1001183 h 1828800"/>
                <a:gd name="connsiteX15" fmla="*/ 874183 w 3821641"/>
                <a:gd name="connsiteY15" fmla="*/ 1007533 h 1828800"/>
                <a:gd name="connsiteX16" fmla="*/ 1001183 w 3821641"/>
                <a:gd name="connsiteY16" fmla="*/ 988483 h 1828800"/>
                <a:gd name="connsiteX17" fmla="*/ 1128183 w 3821641"/>
                <a:gd name="connsiteY17" fmla="*/ 931333 h 1828800"/>
                <a:gd name="connsiteX18" fmla="*/ 1204383 w 3821641"/>
                <a:gd name="connsiteY18" fmla="*/ 886883 h 1828800"/>
                <a:gd name="connsiteX19" fmla="*/ 1331383 w 3821641"/>
                <a:gd name="connsiteY19" fmla="*/ 848783 h 1828800"/>
                <a:gd name="connsiteX20" fmla="*/ 1509183 w 3821641"/>
                <a:gd name="connsiteY20" fmla="*/ 791633 h 1828800"/>
                <a:gd name="connsiteX21" fmla="*/ 1655233 w 3821641"/>
                <a:gd name="connsiteY21" fmla="*/ 721783 h 1828800"/>
                <a:gd name="connsiteX22" fmla="*/ 1871133 w 3821641"/>
                <a:gd name="connsiteY22" fmla="*/ 639233 h 1828800"/>
                <a:gd name="connsiteX23" fmla="*/ 1934633 w 3821641"/>
                <a:gd name="connsiteY23" fmla="*/ 594783 h 1828800"/>
                <a:gd name="connsiteX24" fmla="*/ 2017183 w 3821641"/>
                <a:gd name="connsiteY24" fmla="*/ 505883 h 1828800"/>
                <a:gd name="connsiteX25" fmla="*/ 2093383 w 3821641"/>
                <a:gd name="connsiteY25" fmla="*/ 410633 h 1828800"/>
                <a:gd name="connsiteX26" fmla="*/ 2163233 w 3821641"/>
                <a:gd name="connsiteY26" fmla="*/ 340783 h 1828800"/>
                <a:gd name="connsiteX27" fmla="*/ 2233083 w 3821641"/>
                <a:gd name="connsiteY27" fmla="*/ 321733 h 1828800"/>
                <a:gd name="connsiteX28" fmla="*/ 2302933 w 3821641"/>
                <a:gd name="connsiteY28" fmla="*/ 283633 h 1828800"/>
                <a:gd name="connsiteX29" fmla="*/ 2372783 w 3821641"/>
                <a:gd name="connsiteY29" fmla="*/ 226483 h 1828800"/>
                <a:gd name="connsiteX30" fmla="*/ 2372783 w 3821641"/>
                <a:gd name="connsiteY30" fmla="*/ 220133 h 1828800"/>
                <a:gd name="connsiteX31" fmla="*/ 2429933 w 3821641"/>
                <a:gd name="connsiteY31" fmla="*/ 124883 h 1828800"/>
                <a:gd name="connsiteX32" fmla="*/ 2512483 w 3821641"/>
                <a:gd name="connsiteY32" fmla="*/ 80433 h 1828800"/>
                <a:gd name="connsiteX33" fmla="*/ 2658533 w 3821641"/>
                <a:gd name="connsiteY33" fmla="*/ 23283 h 1828800"/>
                <a:gd name="connsiteX34" fmla="*/ 2747433 w 3821641"/>
                <a:gd name="connsiteY34" fmla="*/ 4233 h 1828800"/>
                <a:gd name="connsiteX35" fmla="*/ 2899833 w 3821641"/>
                <a:gd name="connsiteY35" fmla="*/ 4233 h 1828800"/>
                <a:gd name="connsiteX36" fmla="*/ 3020483 w 3821641"/>
                <a:gd name="connsiteY36" fmla="*/ 29633 h 1828800"/>
                <a:gd name="connsiteX37" fmla="*/ 3255433 w 3821641"/>
                <a:gd name="connsiteY37" fmla="*/ 48683 h 1828800"/>
                <a:gd name="connsiteX38" fmla="*/ 3414183 w 3821641"/>
                <a:gd name="connsiteY38" fmla="*/ 67733 h 1828800"/>
                <a:gd name="connsiteX39" fmla="*/ 3553883 w 3821641"/>
                <a:gd name="connsiteY39" fmla="*/ 86783 h 1828800"/>
                <a:gd name="connsiteX40" fmla="*/ 3693583 w 3821641"/>
                <a:gd name="connsiteY40" fmla="*/ 99483 h 1828800"/>
                <a:gd name="connsiteX41" fmla="*/ 3814233 w 3821641"/>
                <a:gd name="connsiteY41" fmla="*/ 131233 h 1828800"/>
                <a:gd name="connsiteX42" fmla="*/ 3738033 w 3821641"/>
                <a:gd name="connsiteY42" fmla="*/ 391583 h 1828800"/>
                <a:gd name="connsiteX43" fmla="*/ 3680883 w 3821641"/>
                <a:gd name="connsiteY43" fmla="*/ 359833 h 1828800"/>
                <a:gd name="connsiteX44" fmla="*/ 3630083 w 3821641"/>
                <a:gd name="connsiteY44" fmla="*/ 302683 h 1828800"/>
                <a:gd name="connsiteX45" fmla="*/ 3560233 w 3821641"/>
                <a:gd name="connsiteY45" fmla="*/ 251883 h 1828800"/>
                <a:gd name="connsiteX46" fmla="*/ 3445933 w 3821641"/>
                <a:gd name="connsiteY46" fmla="*/ 220133 h 1828800"/>
                <a:gd name="connsiteX47" fmla="*/ 3337983 w 3821641"/>
                <a:gd name="connsiteY47" fmla="*/ 207433 h 1828800"/>
                <a:gd name="connsiteX48" fmla="*/ 3210983 w 3821641"/>
                <a:gd name="connsiteY48" fmla="*/ 220133 h 1828800"/>
                <a:gd name="connsiteX49" fmla="*/ 3083983 w 3821641"/>
                <a:gd name="connsiteY49" fmla="*/ 245533 h 1828800"/>
                <a:gd name="connsiteX50" fmla="*/ 2988733 w 3821641"/>
                <a:gd name="connsiteY50" fmla="*/ 270933 h 1828800"/>
                <a:gd name="connsiteX51" fmla="*/ 2899833 w 3821641"/>
                <a:gd name="connsiteY51" fmla="*/ 321733 h 1828800"/>
                <a:gd name="connsiteX52" fmla="*/ 2741083 w 3821641"/>
                <a:gd name="connsiteY52" fmla="*/ 404283 h 1828800"/>
                <a:gd name="connsiteX53" fmla="*/ 2620433 w 3821641"/>
                <a:gd name="connsiteY53" fmla="*/ 455083 h 1828800"/>
                <a:gd name="connsiteX54" fmla="*/ 2493433 w 3821641"/>
                <a:gd name="connsiteY54" fmla="*/ 524933 h 1828800"/>
                <a:gd name="connsiteX55" fmla="*/ 2436283 w 3821641"/>
                <a:gd name="connsiteY55" fmla="*/ 582083 h 1828800"/>
                <a:gd name="connsiteX56" fmla="*/ 2334683 w 3821641"/>
                <a:gd name="connsiteY56" fmla="*/ 645583 h 1828800"/>
                <a:gd name="connsiteX57" fmla="*/ 2271183 w 3821641"/>
                <a:gd name="connsiteY57" fmla="*/ 683683 h 1828800"/>
                <a:gd name="connsiteX58" fmla="*/ 2175933 w 3821641"/>
                <a:gd name="connsiteY58" fmla="*/ 728133 h 1828800"/>
                <a:gd name="connsiteX59" fmla="*/ 2118783 w 3821641"/>
                <a:gd name="connsiteY59" fmla="*/ 759883 h 1828800"/>
                <a:gd name="connsiteX60" fmla="*/ 2042583 w 3821641"/>
                <a:gd name="connsiteY60" fmla="*/ 778933 h 1828800"/>
                <a:gd name="connsiteX61" fmla="*/ 1820333 w 3821641"/>
                <a:gd name="connsiteY61" fmla="*/ 886883 h 1828800"/>
                <a:gd name="connsiteX62" fmla="*/ 1750483 w 3821641"/>
                <a:gd name="connsiteY62" fmla="*/ 918633 h 1828800"/>
                <a:gd name="connsiteX63" fmla="*/ 1706033 w 3821641"/>
                <a:gd name="connsiteY63" fmla="*/ 1001183 h 1828800"/>
                <a:gd name="connsiteX64" fmla="*/ 1648883 w 3821641"/>
                <a:gd name="connsiteY64" fmla="*/ 1090083 h 1828800"/>
                <a:gd name="connsiteX65" fmla="*/ 1610783 w 3821641"/>
                <a:gd name="connsiteY65" fmla="*/ 1147233 h 1828800"/>
                <a:gd name="connsiteX66" fmla="*/ 1566333 w 3821641"/>
                <a:gd name="connsiteY66" fmla="*/ 1185333 h 1828800"/>
                <a:gd name="connsiteX67" fmla="*/ 1432983 w 3821641"/>
                <a:gd name="connsiteY67" fmla="*/ 1242483 h 1828800"/>
                <a:gd name="connsiteX68" fmla="*/ 1344083 w 3821641"/>
                <a:gd name="connsiteY68" fmla="*/ 1280583 h 1828800"/>
                <a:gd name="connsiteX69" fmla="*/ 1204383 w 3821641"/>
                <a:gd name="connsiteY69" fmla="*/ 1318683 h 1828800"/>
                <a:gd name="connsiteX70" fmla="*/ 1077383 w 3821641"/>
                <a:gd name="connsiteY70" fmla="*/ 1305983 h 1828800"/>
                <a:gd name="connsiteX71" fmla="*/ 975783 w 3821641"/>
                <a:gd name="connsiteY71" fmla="*/ 1267883 h 1828800"/>
                <a:gd name="connsiteX72" fmla="*/ 899583 w 3821641"/>
                <a:gd name="connsiteY72" fmla="*/ 1267883 h 1828800"/>
                <a:gd name="connsiteX73" fmla="*/ 785283 w 3821641"/>
                <a:gd name="connsiteY73" fmla="*/ 1305983 h 1828800"/>
                <a:gd name="connsiteX74" fmla="*/ 651933 w 3821641"/>
                <a:gd name="connsiteY74" fmla="*/ 1401233 h 1828800"/>
                <a:gd name="connsiteX75" fmla="*/ 543983 w 3821641"/>
                <a:gd name="connsiteY75" fmla="*/ 1477433 h 1828800"/>
                <a:gd name="connsiteX76" fmla="*/ 461433 w 3821641"/>
                <a:gd name="connsiteY76" fmla="*/ 1528233 h 1828800"/>
                <a:gd name="connsiteX77" fmla="*/ 315383 w 3821641"/>
                <a:gd name="connsiteY77" fmla="*/ 1579033 h 1828800"/>
                <a:gd name="connsiteX78" fmla="*/ 220133 w 3821641"/>
                <a:gd name="connsiteY78" fmla="*/ 1604433 h 1828800"/>
                <a:gd name="connsiteX79" fmla="*/ 124883 w 3821641"/>
                <a:gd name="connsiteY79" fmla="*/ 1648883 h 1828800"/>
                <a:gd name="connsiteX80" fmla="*/ 48683 w 3821641"/>
                <a:gd name="connsiteY80" fmla="*/ 1731433 h 1828800"/>
                <a:gd name="connsiteX81" fmla="*/ 10583 w 3821641"/>
                <a:gd name="connsiteY81" fmla="*/ 1782233 h 1828800"/>
                <a:gd name="connsiteX82" fmla="*/ 112183 w 3821641"/>
                <a:gd name="connsiteY82" fmla="*/ 1452033 h 1828800"/>
                <a:gd name="connsiteX83" fmla="*/ 397933 w 3821641"/>
                <a:gd name="connsiteY83" fmla="*/ 53763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21641" h="1828800">
                  <a:moveTo>
                    <a:pt x="442383" y="416983"/>
                  </a:moveTo>
                  <a:lnTo>
                    <a:pt x="543983" y="372533"/>
                  </a:lnTo>
                  <a:cubicBezTo>
                    <a:pt x="576791" y="358775"/>
                    <a:pt x="608541" y="342900"/>
                    <a:pt x="639233" y="334433"/>
                  </a:cubicBezTo>
                  <a:cubicBezTo>
                    <a:pt x="669925" y="325966"/>
                    <a:pt x="697441" y="323850"/>
                    <a:pt x="728133" y="321733"/>
                  </a:cubicBezTo>
                  <a:cubicBezTo>
                    <a:pt x="758825" y="319616"/>
                    <a:pt x="801158" y="314325"/>
                    <a:pt x="823383" y="321733"/>
                  </a:cubicBezTo>
                  <a:cubicBezTo>
                    <a:pt x="845608" y="329141"/>
                    <a:pt x="853016" y="351366"/>
                    <a:pt x="861483" y="366183"/>
                  </a:cubicBezTo>
                  <a:cubicBezTo>
                    <a:pt x="869950" y="381000"/>
                    <a:pt x="873125" y="393700"/>
                    <a:pt x="874183" y="410633"/>
                  </a:cubicBezTo>
                  <a:cubicBezTo>
                    <a:pt x="875241" y="427566"/>
                    <a:pt x="873125" y="449791"/>
                    <a:pt x="867833" y="467783"/>
                  </a:cubicBezTo>
                  <a:cubicBezTo>
                    <a:pt x="862541" y="485775"/>
                    <a:pt x="855133" y="501650"/>
                    <a:pt x="842433" y="518583"/>
                  </a:cubicBezTo>
                  <a:cubicBezTo>
                    <a:pt x="829733" y="535516"/>
                    <a:pt x="808566" y="550333"/>
                    <a:pt x="791633" y="569383"/>
                  </a:cubicBezTo>
                  <a:cubicBezTo>
                    <a:pt x="774700" y="588433"/>
                    <a:pt x="754591" y="608541"/>
                    <a:pt x="740833" y="632883"/>
                  </a:cubicBezTo>
                  <a:cubicBezTo>
                    <a:pt x="727075" y="657225"/>
                    <a:pt x="718608" y="684741"/>
                    <a:pt x="709083" y="715433"/>
                  </a:cubicBezTo>
                  <a:cubicBezTo>
                    <a:pt x="699558" y="746125"/>
                    <a:pt x="688975" y="787400"/>
                    <a:pt x="683683" y="817033"/>
                  </a:cubicBezTo>
                  <a:cubicBezTo>
                    <a:pt x="678391" y="846666"/>
                    <a:pt x="664633" y="862541"/>
                    <a:pt x="677333" y="893233"/>
                  </a:cubicBezTo>
                  <a:cubicBezTo>
                    <a:pt x="690033" y="923925"/>
                    <a:pt x="727075" y="982133"/>
                    <a:pt x="759883" y="1001183"/>
                  </a:cubicBezTo>
                  <a:cubicBezTo>
                    <a:pt x="792691" y="1020233"/>
                    <a:pt x="833966" y="1009650"/>
                    <a:pt x="874183" y="1007533"/>
                  </a:cubicBezTo>
                  <a:cubicBezTo>
                    <a:pt x="914400" y="1005416"/>
                    <a:pt x="958850" y="1001183"/>
                    <a:pt x="1001183" y="988483"/>
                  </a:cubicBezTo>
                  <a:cubicBezTo>
                    <a:pt x="1043516" y="975783"/>
                    <a:pt x="1094316" y="948266"/>
                    <a:pt x="1128183" y="931333"/>
                  </a:cubicBezTo>
                  <a:cubicBezTo>
                    <a:pt x="1162050" y="914400"/>
                    <a:pt x="1170516" y="900641"/>
                    <a:pt x="1204383" y="886883"/>
                  </a:cubicBezTo>
                  <a:cubicBezTo>
                    <a:pt x="1238250" y="873125"/>
                    <a:pt x="1331383" y="848783"/>
                    <a:pt x="1331383" y="848783"/>
                  </a:cubicBezTo>
                  <a:cubicBezTo>
                    <a:pt x="1382183" y="832908"/>
                    <a:pt x="1455208" y="812800"/>
                    <a:pt x="1509183" y="791633"/>
                  </a:cubicBezTo>
                  <a:cubicBezTo>
                    <a:pt x="1563158" y="770466"/>
                    <a:pt x="1594908" y="747183"/>
                    <a:pt x="1655233" y="721783"/>
                  </a:cubicBezTo>
                  <a:cubicBezTo>
                    <a:pt x="1715558" y="696383"/>
                    <a:pt x="1824566" y="660400"/>
                    <a:pt x="1871133" y="639233"/>
                  </a:cubicBezTo>
                  <a:cubicBezTo>
                    <a:pt x="1917700" y="618066"/>
                    <a:pt x="1910291" y="617008"/>
                    <a:pt x="1934633" y="594783"/>
                  </a:cubicBezTo>
                  <a:cubicBezTo>
                    <a:pt x="1958975" y="572558"/>
                    <a:pt x="1990725" y="536575"/>
                    <a:pt x="2017183" y="505883"/>
                  </a:cubicBezTo>
                  <a:cubicBezTo>
                    <a:pt x="2043641" y="475191"/>
                    <a:pt x="2069041" y="438150"/>
                    <a:pt x="2093383" y="410633"/>
                  </a:cubicBezTo>
                  <a:cubicBezTo>
                    <a:pt x="2117725" y="383116"/>
                    <a:pt x="2139950" y="355600"/>
                    <a:pt x="2163233" y="340783"/>
                  </a:cubicBezTo>
                  <a:cubicBezTo>
                    <a:pt x="2186516" y="325966"/>
                    <a:pt x="2209800" y="331258"/>
                    <a:pt x="2233083" y="321733"/>
                  </a:cubicBezTo>
                  <a:cubicBezTo>
                    <a:pt x="2256366" y="312208"/>
                    <a:pt x="2279650" y="299508"/>
                    <a:pt x="2302933" y="283633"/>
                  </a:cubicBezTo>
                  <a:cubicBezTo>
                    <a:pt x="2326216" y="267758"/>
                    <a:pt x="2361141" y="237066"/>
                    <a:pt x="2372783" y="226483"/>
                  </a:cubicBezTo>
                  <a:cubicBezTo>
                    <a:pt x="2384425" y="215900"/>
                    <a:pt x="2363258" y="237066"/>
                    <a:pt x="2372783" y="220133"/>
                  </a:cubicBezTo>
                  <a:cubicBezTo>
                    <a:pt x="2382308" y="203200"/>
                    <a:pt x="2406650" y="148166"/>
                    <a:pt x="2429933" y="124883"/>
                  </a:cubicBezTo>
                  <a:cubicBezTo>
                    <a:pt x="2453216" y="101600"/>
                    <a:pt x="2474383" y="97366"/>
                    <a:pt x="2512483" y="80433"/>
                  </a:cubicBezTo>
                  <a:cubicBezTo>
                    <a:pt x="2550583" y="63500"/>
                    <a:pt x="2619375" y="35983"/>
                    <a:pt x="2658533" y="23283"/>
                  </a:cubicBezTo>
                  <a:cubicBezTo>
                    <a:pt x="2697691" y="10583"/>
                    <a:pt x="2707216" y="7408"/>
                    <a:pt x="2747433" y="4233"/>
                  </a:cubicBezTo>
                  <a:cubicBezTo>
                    <a:pt x="2787650" y="1058"/>
                    <a:pt x="2854325" y="0"/>
                    <a:pt x="2899833" y="4233"/>
                  </a:cubicBezTo>
                  <a:cubicBezTo>
                    <a:pt x="2945341" y="8466"/>
                    <a:pt x="2961216" y="22225"/>
                    <a:pt x="3020483" y="29633"/>
                  </a:cubicBezTo>
                  <a:cubicBezTo>
                    <a:pt x="3079750" y="37041"/>
                    <a:pt x="3189816" y="42333"/>
                    <a:pt x="3255433" y="48683"/>
                  </a:cubicBezTo>
                  <a:cubicBezTo>
                    <a:pt x="3321050" y="55033"/>
                    <a:pt x="3414183" y="67733"/>
                    <a:pt x="3414183" y="67733"/>
                  </a:cubicBezTo>
                  <a:cubicBezTo>
                    <a:pt x="3463925" y="74083"/>
                    <a:pt x="3507316" y="81491"/>
                    <a:pt x="3553883" y="86783"/>
                  </a:cubicBezTo>
                  <a:cubicBezTo>
                    <a:pt x="3600450" y="92075"/>
                    <a:pt x="3650191" y="92075"/>
                    <a:pt x="3693583" y="99483"/>
                  </a:cubicBezTo>
                  <a:cubicBezTo>
                    <a:pt x="3736975" y="106891"/>
                    <a:pt x="3806825" y="82550"/>
                    <a:pt x="3814233" y="131233"/>
                  </a:cubicBezTo>
                  <a:cubicBezTo>
                    <a:pt x="3821641" y="179916"/>
                    <a:pt x="3760258" y="353483"/>
                    <a:pt x="3738033" y="391583"/>
                  </a:cubicBezTo>
                  <a:cubicBezTo>
                    <a:pt x="3715808" y="429683"/>
                    <a:pt x="3698875" y="374650"/>
                    <a:pt x="3680883" y="359833"/>
                  </a:cubicBezTo>
                  <a:cubicBezTo>
                    <a:pt x="3662891" y="345016"/>
                    <a:pt x="3650191" y="320675"/>
                    <a:pt x="3630083" y="302683"/>
                  </a:cubicBezTo>
                  <a:cubicBezTo>
                    <a:pt x="3609975" y="284691"/>
                    <a:pt x="3590925" y="265641"/>
                    <a:pt x="3560233" y="251883"/>
                  </a:cubicBezTo>
                  <a:cubicBezTo>
                    <a:pt x="3529541" y="238125"/>
                    <a:pt x="3482975" y="227541"/>
                    <a:pt x="3445933" y="220133"/>
                  </a:cubicBezTo>
                  <a:cubicBezTo>
                    <a:pt x="3408891" y="212725"/>
                    <a:pt x="3377141" y="207433"/>
                    <a:pt x="3337983" y="207433"/>
                  </a:cubicBezTo>
                  <a:cubicBezTo>
                    <a:pt x="3298825" y="207433"/>
                    <a:pt x="3253316" y="213783"/>
                    <a:pt x="3210983" y="220133"/>
                  </a:cubicBezTo>
                  <a:cubicBezTo>
                    <a:pt x="3168650" y="226483"/>
                    <a:pt x="3121025" y="237066"/>
                    <a:pt x="3083983" y="245533"/>
                  </a:cubicBezTo>
                  <a:cubicBezTo>
                    <a:pt x="3046941" y="254000"/>
                    <a:pt x="3019425" y="258233"/>
                    <a:pt x="2988733" y="270933"/>
                  </a:cubicBezTo>
                  <a:cubicBezTo>
                    <a:pt x="2958041" y="283633"/>
                    <a:pt x="2941108" y="299508"/>
                    <a:pt x="2899833" y="321733"/>
                  </a:cubicBezTo>
                  <a:cubicBezTo>
                    <a:pt x="2858558" y="343958"/>
                    <a:pt x="2787650" y="382058"/>
                    <a:pt x="2741083" y="404283"/>
                  </a:cubicBezTo>
                  <a:cubicBezTo>
                    <a:pt x="2694516" y="426508"/>
                    <a:pt x="2661708" y="434975"/>
                    <a:pt x="2620433" y="455083"/>
                  </a:cubicBezTo>
                  <a:cubicBezTo>
                    <a:pt x="2579158" y="475191"/>
                    <a:pt x="2524125" y="503766"/>
                    <a:pt x="2493433" y="524933"/>
                  </a:cubicBezTo>
                  <a:cubicBezTo>
                    <a:pt x="2462741" y="546100"/>
                    <a:pt x="2462741" y="561975"/>
                    <a:pt x="2436283" y="582083"/>
                  </a:cubicBezTo>
                  <a:cubicBezTo>
                    <a:pt x="2409825" y="602191"/>
                    <a:pt x="2362200" y="628650"/>
                    <a:pt x="2334683" y="645583"/>
                  </a:cubicBezTo>
                  <a:cubicBezTo>
                    <a:pt x="2307166" y="662516"/>
                    <a:pt x="2297641" y="669925"/>
                    <a:pt x="2271183" y="683683"/>
                  </a:cubicBezTo>
                  <a:cubicBezTo>
                    <a:pt x="2244725" y="697441"/>
                    <a:pt x="2201333" y="715433"/>
                    <a:pt x="2175933" y="728133"/>
                  </a:cubicBezTo>
                  <a:cubicBezTo>
                    <a:pt x="2150533" y="740833"/>
                    <a:pt x="2141008" y="751416"/>
                    <a:pt x="2118783" y="759883"/>
                  </a:cubicBezTo>
                  <a:cubicBezTo>
                    <a:pt x="2096558" y="768350"/>
                    <a:pt x="2092325" y="757766"/>
                    <a:pt x="2042583" y="778933"/>
                  </a:cubicBezTo>
                  <a:cubicBezTo>
                    <a:pt x="1992841" y="800100"/>
                    <a:pt x="1869016" y="863600"/>
                    <a:pt x="1820333" y="886883"/>
                  </a:cubicBezTo>
                  <a:cubicBezTo>
                    <a:pt x="1771650" y="910166"/>
                    <a:pt x="1769533" y="899583"/>
                    <a:pt x="1750483" y="918633"/>
                  </a:cubicBezTo>
                  <a:cubicBezTo>
                    <a:pt x="1731433" y="937683"/>
                    <a:pt x="1722966" y="972608"/>
                    <a:pt x="1706033" y="1001183"/>
                  </a:cubicBezTo>
                  <a:cubicBezTo>
                    <a:pt x="1689100" y="1029758"/>
                    <a:pt x="1664758" y="1065741"/>
                    <a:pt x="1648883" y="1090083"/>
                  </a:cubicBezTo>
                  <a:cubicBezTo>
                    <a:pt x="1633008" y="1114425"/>
                    <a:pt x="1624541" y="1131358"/>
                    <a:pt x="1610783" y="1147233"/>
                  </a:cubicBezTo>
                  <a:cubicBezTo>
                    <a:pt x="1597025" y="1163108"/>
                    <a:pt x="1595966" y="1169458"/>
                    <a:pt x="1566333" y="1185333"/>
                  </a:cubicBezTo>
                  <a:cubicBezTo>
                    <a:pt x="1536700" y="1201208"/>
                    <a:pt x="1432983" y="1242483"/>
                    <a:pt x="1432983" y="1242483"/>
                  </a:cubicBezTo>
                  <a:cubicBezTo>
                    <a:pt x="1395941" y="1258358"/>
                    <a:pt x="1382183" y="1267883"/>
                    <a:pt x="1344083" y="1280583"/>
                  </a:cubicBezTo>
                  <a:cubicBezTo>
                    <a:pt x="1305983" y="1293283"/>
                    <a:pt x="1248833" y="1314450"/>
                    <a:pt x="1204383" y="1318683"/>
                  </a:cubicBezTo>
                  <a:cubicBezTo>
                    <a:pt x="1159933" y="1322916"/>
                    <a:pt x="1115483" y="1314450"/>
                    <a:pt x="1077383" y="1305983"/>
                  </a:cubicBezTo>
                  <a:cubicBezTo>
                    <a:pt x="1039283" y="1297516"/>
                    <a:pt x="1005416" y="1274233"/>
                    <a:pt x="975783" y="1267883"/>
                  </a:cubicBezTo>
                  <a:cubicBezTo>
                    <a:pt x="946150" y="1261533"/>
                    <a:pt x="931333" y="1261533"/>
                    <a:pt x="899583" y="1267883"/>
                  </a:cubicBezTo>
                  <a:cubicBezTo>
                    <a:pt x="867833" y="1274233"/>
                    <a:pt x="826558" y="1283758"/>
                    <a:pt x="785283" y="1305983"/>
                  </a:cubicBezTo>
                  <a:cubicBezTo>
                    <a:pt x="744008" y="1328208"/>
                    <a:pt x="651933" y="1401233"/>
                    <a:pt x="651933" y="1401233"/>
                  </a:cubicBezTo>
                  <a:cubicBezTo>
                    <a:pt x="611716" y="1429808"/>
                    <a:pt x="575733" y="1456266"/>
                    <a:pt x="543983" y="1477433"/>
                  </a:cubicBezTo>
                  <a:cubicBezTo>
                    <a:pt x="512233" y="1498600"/>
                    <a:pt x="499533" y="1511300"/>
                    <a:pt x="461433" y="1528233"/>
                  </a:cubicBezTo>
                  <a:cubicBezTo>
                    <a:pt x="423333" y="1545166"/>
                    <a:pt x="355600" y="1566333"/>
                    <a:pt x="315383" y="1579033"/>
                  </a:cubicBezTo>
                  <a:cubicBezTo>
                    <a:pt x="275166" y="1591733"/>
                    <a:pt x="251883" y="1592791"/>
                    <a:pt x="220133" y="1604433"/>
                  </a:cubicBezTo>
                  <a:cubicBezTo>
                    <a:pt x="188383" y="1616075"/>
                    <a:pt x="153458" y="1627716"/>
                    <a:pt x="124883" y="1648883"/>
                  </a:cubicBezTo>
                  <a:cubicBezTo>
                    <a:pt x="96308" y="1670050"/>
                    <a:pt x="67733" y="1709208"/>
                    <a:pt x="48683" y="1731433"/>
                  </a:cubicBezTo>
                  <a:cubicBezTo>
                    <a:pt x="29633" y="1753658"/>
                    <a:pt x="0" y="1828800"/>
                    <a:pt x="10583" y="1782233"/>
                  </a:cubicBezTo>
                  <a:cubicBezTo>
                    <a:pt x="21166" y="1735666"/>
                    <a:pt x="47625" y="1659466"/>
                    <a:pt x="112183" y="1452033"/>
                  </a:cubicBezTo>
                  <a:cubicBezTo>
                    <a:pt x="176741" y="1244600"/>
                    <a:pt x="287337" y="891116"/>
                    <a:pt x="397933" y="537633"/>
                  </a:cubicBez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24018" y="2942944"/>
              <a:ext cx="3936039" cy="2211099"/>
            </a:xfrm>
            <a:custGeom>
              <a:avLst/>
              <a:gdLst>
                <a:gd name="connsiteX0" fmla="*/ 3898900 w 3935942"/>
                <a:gd name="connsiteY0" fmla="*/ 1058 h 2211916"/>
                <a:gd name="connsiteX1" fmla="*/ 3727450 w 3935942"/>
                <a:gd name="connsiteY1" fmla="*/ 64558 h 2211916"/>
                <a:gd name="connsiteX2" fmla="*/ 3619500 w 3935942"/>
                <a:gd name="connsiteY2" fmla="*/ 89958 h 2211916"/>
                <a:gd name="connsiteX3" fmla="*/ 3498850 w 3935942"/>
                <a:gd name="connsiteY3" fmla="*/ 89958 h 2211916"/>
                <a:gd name="connsiteX4" fmla="*/ 3384550 w 3935942"/>
                <a:gd name="connsiteY4" fmla="*/ 89958 h 2211916"/>
                <a:gd name="connsiteX5" fmla="*/ 3308350 w 3935942"/>
                <a:gd name="connsiteY5" fmla="*/ 89958 h 2211916"/>
                <a:gd name="connsiteX6" fmla="*/ 3238500 w 3935942"/>
                <a:gd name="connsiteY6" fmla="*/ 77258 h 2211916"/>
                <a:gd name="connsiteX7" fmla="*/ 3155950 w 3935942"/>
                <a:gd name="connsiteY7" fmla="*/ 343958 h 2211916"/>
                <a:gd name="connsiteX8" fmla="*/ 3244850 w 3935942"/>
                <a:gd name="connsiteY8" fmla="*/ 363008 h 2211916"/>
                <a:gd name="connsiteX9" fmla="*/ 3333750 w 3935942"/>
                <a:gd name="connsiteY9" fmla="*/ 382058 h 2211916"/>
                <a:gd name="connsiteX10" fmla="*/ 3435350 w 3935942"/>
                <a:gd name="connsiteY10" fmla="*/ 413808 h 2211916"/>
                <a:gd name="connsiteX11" fmla="*/ 3460750 w 3935942"/>
                <a:gd name="connsiteY11" fmla="*/ 483658 h 2211916"/>
                <a:gd name="connsiteX12" fmla="*/ 3467100 w 3935942"/>
                <a:gd name="connsiteY12" fmla="*/ 553508 h 2211916"/>
                <a:gd name="connsiteX13" fmla="*/ 3448050 w 3935942"/>
                <a:gd name="connsiteY13" fmla="*/ 585258 h 2211916"/>
                <a:gd name="connsiteX14" fmla="*/ 3397250 w 3935942"/>
                <a:gd name="connsiteY14" fmla="*/ 610658 h 2211916"/>
                <a:gd name="connsiteX15" fmla="*/ 3219450 w 3935942"/>
                <a:gd name="connsiteY15" fmla="*/ 629708 h 2211916"/>
                <a:gd name="connsiteX16" fmla="*/ 3098800 w 3935942"/>
                <a:gd name="connsiteY16" fmla="*/ 674158 h 2211916"/>
                <a:gd name="connsiteX17" fmla="*/ 3009900 w 3935942"/>
                <a:gd name="connsiteY17" fmla="*/ 731308 h 2211916"/>
                <a:gd name="connsiteX18" fmla="*/ 2933700 w 3935942"/>
                <a:gd name="connsiteY18" fmla="*/ 788458 h 2211916"/>
                <a:gd name="connsiteX19" fmla="*/ 2851150 w 3935942"/>
                <a:gd name="connsiteY19" fmla="*/ 940858 h 2211916"/>
                <a:gd name="connsiteX20" fmla="*/ 2800350 w 3935942"/>
                <a:gd name="connsiteY20" fmla="*/ 1029758 h 2211916"/>
                <a:gd name="connsiteX21" fmla="*/ 2730500 w 3935942"/>
                <a:gd name="connsiteY21" fmla="*/ 1061508 h 2211916"/>
                <a:gd name="connsiteX22" fmla="*/ 2495550 w 3935942"/>
                <a:gd name="connsiteY22" fmla="*/ 1125008 h 2211916"/>
                <a:gd name="connsiteX23" fmla="*/ 2311400 w 3935942"/>
                <a:gd name="connsiteY23" fmla="*/ 1182158 h 2211916"/>
                <a:gd name="connsiteX24" fmla="*/ 2108200 w 3935942"/>
                <a:gd name="connsiteY24" fmla="*/ 1239308 h 2211916"/>
                <a:gd name="connsiteX25" fmla="*/ 2038350 w 3935942"/>
                <a:gd name="connsiteY25" fmla="*/ 1271058 h 2211916"/>
                <a:gd name="connsiteX26" fmla="*/ 1949450 w 3935942"/>
                <a:gd name="connsiteY26" fmla="*/ 1309158 h 2211916"/>
                <a:gd name="connsiteX27" fmla="*/ 1866900 w 3935942"/>
                <a:gd name="connsiteY27" fmla="*/ 1372658 h 2211916"/>
                <a:gd name="connsiteX28" fmla="*/ 1765300 w 3935942"/>
                <a:gd name="connsiteY28" fmla="*/ 1410758 h 2211916"/>
                <a:gd name="connsiteX29" fmla="*/ 1587500 w 3935942"/>
                <a:gd name="connsiteY29" fmla="*/ 1480608 h 2211916"/>
                <a:gd name="connsiteX30" fmla="*/ 1473200 w 3935942"/>
                <a:gd name="connsiteY30" fmla="*/ 1531408 h 2211916"/>
                <a:gd name="connsiteX31" fmla="*/ 1371600 w 3935942"/>
                <a:gd name="connsiteY31" fmla="*/ 1626658 h 2211916"/>
                <a:gd name="connsiteX32" fmla="*/ 1301750 w 3935942"/>
                <a:gd name="connsiteY32" fmla="*/ 1734608 h 2211916"/>
                <a:gd name="connsiteX33" fmla="*/ 1250950 w 3935942"/>
                <a:gd name="connsiteY33" fmla="*/ 1804458 h 2211916"/>
                <a:gd name="connsiteX34" fmla="*/ 1206500 w 3935942"/>
                <a:gd name="connsiteY34" fmla="*/ 1848908 h 2211916"/>
                <a:gd name="connsiteX35" fmla="*/ 1149350 w 3935942"/>
                <a:gd name="connsiteY35" fmla="*/ 1867958 h 2211916"/>
                <a:gd name="connsiteX36" fmla="*/ 1098550 w 3935942"/>
                <a:gd name="connsiteY36" fmla="*/ 1867958 h 2211916"/>
                <a:gd name="connsiteX37" fmla="*/ 1022350 w 3935942"/>
                <a:gd name="connsiteY37" fmla="*/ 1829858 h 2211916"/>
                <a:gd name="connsiteX38" fmla="*/ 901700 w 3935942"/>
                <a:gd name="connsiteY38" fmla="*/ 1779058 h 2211916"/>
                <a:gd name="connsiteX39" fmla="*/ 781050 w 3935942"/>
                <a:gd name="connsiteY39" fmla="*/ 1791758 h 2211916"/>
                <a:gd name="connsiteX40" fmla="*/ 615950 w 3935942"/>
                <a:gd name="connsiteY40" fmla="*/ 1785408 h 2211916"/>
                <a:gd name="connsiteX41" fmla="*/ 438150 w 3935942"/>
                <a:gd name="connsiteY41" fmla="*/ 1861608 h 2211916"/>
                <a:gd name="connsiteX42" fmla="*/ 292100 w 3935942"/>
                <a:gd name="connsiteY42" fmla="*/ 1925108 h 2211916"/>
                <a:gd name="connsiteX43" fmla="*/ 165100 w 3935942"/>
                <a:gd name="connsiteY43" fmla="*/ 2014008 h 2211916"/>
                <a:gd name="connsiteX44" fmla="*/ 44450 w 3935942"/>
                <a:gd name="connsiteY44" fmla="*/ 2071158 h 2211916"/>
                <a:gd name="connsiteX45" fmla="*/ 431800 w 3935942"/>
                <a:gd name="connsiteY45" fmla="*/ 2198158 h 2211916"/>
                <a:gd name="connsiteX46" fmla="*/ 495300 w 3935942"/>
                <a:gd name="connsiteY46" fmla="*/ 2153708 h 2211916"/>
                <a:gd name="connsiteX47" fmla="*/ 641350 w 3935942"/>
                <a:gd name="connsiteY47" fmla="*/ 2141008 h 2211916"/>
                <a:gd name="connsiteX48" fmla="*/ 723900 w 3935942"/>
                <a:gd name="connsiteY48" fmla="*/ 2147358 h 2211916"/>
                <a:gd name="connsiteX49" fmla="*/ 863600 w 3935942"/>
                <a:gd name="connsiteY49" fmla="*/ 2121958 h 2211916"/>
                <a:gd name="connsiteX50" fmla="*/ 1041400 w 3935942"/>
                <a:gd name="connsiteY50" fmla="*/ 2052108 h 2211916"/>
                <a:gd name="connsiteX51" fmla="*/ 1123950 w 3935942"/>
                <a:gd name="connsiteY51" fmla="*/ 2045758 h 2211916"/>
                <a:gd name="connsiteX52" fmla="*/ 1225550 w 3935942"/>
                <a:gd name="connsiteY52" fmla="*/ 2020358 h 2211916"/>
                <a:gd name="connsiteX53" fmla="*/ 1384300 w 3935942"/>
                <a:gd name="connsiteY53" fmla="*/ 1950508 h 2211916"/>
                <a:gd name="connsiteX54" fmla="*/ 1530350 w 3935942"/>
                <a:gd name="connsiteY54" fmla="*/ 1855258 h 2211916"/>
                <a:gd name="connsiteX55" fmla="*/ 1606550 w 3935942"/>
                <a:gd name="connsiteY55" fmla="*/ 1766358 h 2211916"/>
                <a:gd name="connsiteX56" fmla="*/ 1638300 w 3935942"/>
                <a:gd name="connsiteY56" fmla="*/ 1709208 h 2211916"/>
                <a:gd name="connsiteX57" fmla="*/ 1701800 w 3935942"/>
                <a:gd name="connsiteY57" fmla="*/ 1620308 h 2211916"/>
                <a:gd name="connsiteX58" fmla="*/ 1784350 w 3935942"/>
                <a:gd name="connsiteY58" fmla="*/ 1563158 h 2211916"/>
                <a:gd name="connsiteX59" fmla="*/ 1962150 w 3935942"/>
                <a:gd name="connsiteY59" fmla="*/ 1506008 h 2211916"/>
                <a:gd name="connsiteX60" fmla="*/ 2139950 w 3935942"/>
                <a:gd name="connsiteY60" fmla="*/ 1467908 h 2211916"/>
                <a:gd name="connsiteX61" fmla="*/ 2228850 w 3935942"/>
                <a:gd name="connsiteY61" fmla="*/ 1442508 h 2211916"/>
                <a:gd name="connsiteX62" fmla="*/ 2368550 w 3935942"/>
                <a:gd name="connsiteY62" fmla="*/ 1353608 h 2211916"/>
                <a:gd name="connsiteX63" fmla="*/ 2495550 w 3935942"/>
                <a:gd name="connsiteY63" fmla="*/ 1258358 h 2211916"/>
                <a:gd name="connsiteX64" fmla="*/ 2597150 w 3935942"/>
                <a:gd name="connsiteY64" fmla="*/ 1201208 h 2211916"/>
                <a:gd name="connsiteX65" fmla="*/ 2768600 w 3935942"/>
                <a:gd name="connsiteY65" fmla="*/ 1112308 h 2211916"/>
                <a:gd name="connsiteX66" fmla="*/ 2895600 w 3935942"/>
                <a:gd name="connsiteY66" fmla="*/ 1086908 h 2211916"/>
                <a:gd name="connsiteX67" fmla="*/ 2997200 w 3935942"/>
                <a:gd name="connsiteY67" fmla="*/ 1029758 h 2211916"/>
                <a:gd name="connsiteX68" fmla="*/ 3092450 w 3935942"/>
                <a:gd name="connsiteY68" fmla="*/ 1004358 h 2211916"/>
                <a:gd name="connsiteX69" fmla="*/ 3187700 w 3935942"/>
                <a:gd name="connsiteY69" fmla="*/ 966258 h 2211916"/>
                <a:gd name="connsiteX70" fmla="*/ 3251200 w 3935942"/>
                <a:gd name="connsiteY70" fmla="*/ 909108 h 2211916"/>
                <a:gd name="connsiteX71" fmla="*/ 3352800 w 3935942"/>
                <a:gd name="connsiteY71" fmla="*/ 826558 h 2211916"/>
                <a:gd name="connsiteX72" fmla="*/ 3441700 w 3935942"/>
                <a:gd name="connsiteY72" fmla="*/ 782108 h 2211916"/>
                <a:gd name="connsiteX73" fmla="*/ 3536950 w 3935942"/>
                <a:gd name="connsiteY73" fmla="*/ 718608 h 2211916"/>
                <a:gd name="connsiteX74" fmla="*/ 3759200 w 3935942"/>
                <a:gd name="connsiteY74" fmla="*/ 642408 h 2211916"/>
                <a:gd name="connsiteX75" fmla="*/ 3765550 w 3935942"/>
                <a:gd name="connsiteY75" fmla="*/ 642408 h 2211916"/>
                <a:gd name="connsiteX76" fmla="*/ 3810000 w 3935942"/>
                <a:gd name="connsiteY76" fmla="*/ 629708 h 2211916"/>
                <a:gd name="connsiteX77" fmla="*/ 3746500 w 3935942"/>
                <a:gd name="connsiteY77" fmla="*/ 572558 h 2211916"/>
                <a:gd name="connsiteX78" fmla="*/ 3829050 w 3935942"/>
                <a:gd name="connsiteY78" fmla="*/ 432858 h 2211916"/>
                <a:gd name="connsiteX79" fmla="*/ 3746500 w 3935942"/>
                <a:gd name="connsiteY79" fmla="*/ 350308 h 2211916"/>
                <a:gd name="connsiteX80" fmla="*/ 3905250 w 3935942"/>
                <a:gd name="connsiteY80" fmla="*/ 147108 h 2211916"/>
                <a:gd name="connsiteX81" fmla="*/ 3797300 w 3935942"/>
                <a:gd name="connsiteY81" fmla="*/ 134408 h 2211916"/>
                <a:gd name="connsiteX82" fmla="*/ 3911600 w 3935942"/>
                <a:gd name="connsiteY82" fmla="*/ 58208 h 2211916"/>
                <a:gd name="connsiteX83" fmla="*/ 3898900 w 3935942"/>
                <a:gd name="connsiteY83" fmla="*/ 1058 h 221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35942" h="2211916">
                  <a:moveTo>
                    <a:pt x="3898900" y="1058"/>
                  </a:moveTo>
                  <a:cubicBezTo>
                    <a:pt x="3868208" y="2116"/>
                    <a:pt x="3774017" y="49741"/>
                    <a:pt x="3727450" y="64558"/>
                  </a:cubicBezTo>
                  <a:cubicBezTo>
                    <a:pt x="3680883" y="79375"/>
                    <a:pt x="3657600" y="85725"/>
                    <a:pt x="3619500" y="89958"/>
                  </a:cubicBezTo>
                  <a:cubicBezTo>
                    <a:pt x="3581400" y="94191"/>
                    <a:pt x="3498850" y="89958"/>
                    <a:pt x="3498850" y="89958"/>
                  </a:cubicBezTo>
                  <a:lnTo>
                    <a:pt x="3384550" y="89958"/>
                  </a:lnTo>
                  <a:cubicBezTo>
                    <a:pt x="3352800" y="89958"/>
                    <a:pt x="3332692" y="92075"/>
                    <a:pt x="3308350" y="89958"/>
                  </a:cubicBezTo>
                  <a:cubicBezTo>
                    <a:pt x="3284008" y="87841"/>
                    <a:pt x="3263900" y="34925"/>
                    <a:pt x="3238500" y="77258"/>
                  </a:cubicBezTo>
                  <a:cubicBezTo>
                    <a:pt x="3213100" y="119591"/>
                    <a:pt x="3154892" y="296333"/>
                    <a:pt x="3155950" y="343958"/>
                  </a:cubicBezTo>
                  <a:cubicBezTo>
                    <a:pt x="3157008" y="391583"/>
                    <a:pt x="3244850" y="363008"/>
                    <a:pt x="3244850" y="363008"/>
                  </a:cubicBezTo>
                  <a:cubicBezTo>
                    <a:pt x="3274483" y="369358"/>
                    <a:pt x="3302000" y="373591"/>
                    <a:pt x="3333750" y="382058"/>
                  </a:cubicBezTo>
                  <a:cubicBezTo>
                    <a:pt x="3365500" y="390525"/>
                    <a:pt x="3414183" y="396875"/>
                    <a:pt x="3435350" y="413808"/>
                  </a:cubicBezTo>
                  <a:cubicBezTo>
                    <a:pt x="3456517" y="430741"/>
                    <a:pt x="3455458" y="460375"/>
                    <a:pt x="3460750" y="483658"/>
                  </a:cubicBezTo>
                  <a:cubicBezTo>
                    <a:pt x="3466042" y="506941"/>
                    <a:pt x="3469217" y="536575"/>
                    <a:pt x="3467100" y="553508"/>
                  </a:cubicBezTo>
                  <a:cubicBezTo>
                    <a:pt x="3464983" y="570441"/>
                    <a:pt x="3459692" y="575733"/>
                    <a:pt x="3448050" y="585258"/>
                  </a:cubicBezTo>
                  <a:cubicBezTo>
                    <a:pt x="3436408" y="594783"/>
                    <a:pt x="3435350" y="603250"/>
                    <a:pt x="3397250" y="610658"/>
                  </a:cubicBezTo>
                  <a:cubicBezTo>
                    <a:pt x="3359150" y="618066"/>
                    <a:pt x="3269192" y="619125"/>
                    <a:pt x="3219450" y="629708"/>
                  </a:cubicBezTo>
                  <a:cubicBezTo>
                    <a:pt x="3169708" y="640291"/>
                    <a:pt x="3133725" y="657225"/>
                    <a:pt x="3098800" y="674158"/>
                  </a:cubicBezTo>
                  <a:cubicBezTo>
                    <a:pt x="3063875" y="691091"/>
                    <a:pt x="3037417" y="712258"/>
                    <a:pt x="3009900" y="731308"/>
                  </a:cubicBezTo>
                  <a:cubicBezTo>
                    <a:pt x="2982383" y="750358"/>
                    <a:pt x="2960158" y="753533"/>
                    <a:pt x="2933700" y="788458"/>
                  </a:cubicBezTo>
                  <a:cubicBezTo>
                    <a:pt x="2907242" y="823383"/>
                    <a:pt x="2873375" y="900641"/>
                    <a:pt x="2851150" y="940858"/>
                  </a:cubicBezTo>
                  <a:cubicBezTo>
                    <a:pt x="2828925" y="981075"/>
                    <a:pt x="2820458" y="1009650"/>
                    <a:pt x="2800350" y="1029758"/>
                  </a:cubicBezTo>
                  <a:cubicBezTo>
                    <a:pt x="2780242" y="1049866"/>
                    <a:pt x="2781300" y="1045633"/>
                    <a:pt x="2730500" y="1061508"/>
                  </a:cubicBezTo>
                  <a:cubicBezTo>
                    <a:pt x="2679700" y="1077383"/>
                    <a:pt x="2565400" y="1104900"/>
                    <a:pt x="2495550" y="1125008"/>
                  </a:cubicBezTo>
                  <a:cubicBezTo>
                    <a:pt x="2425700" y="1145116"/>
                    <a:pt x="2375958" y="1163108"/>
                    <a:pt x="2311400" y="1182158"/>
                  </a:cubicBezTo>
                  <a:cubicBezTo>
                    <a:pt x="2246842" y="1201208"/>
                    <a:pt x="2153708" y="1224491"/>
                    <a:pt x="2108200" y="1239308"/>
                  </a:cubicBezTo>
                  <a:cubicBezTo>
                    <a:pt x="2062692" y="1254125"/>
                    <a:pt x="2064808" y="1259416"/>
                    <a:pt x="2038350" y="1271058"/>
                  </a:cubicBezTo>
                  <a:cubicBezTo>
                    <a:pt x="2011892" y="1282700"/>
                    <a:pt x="1978025" y="1292225"/>
                    <a:pt x="1949450" y="1309158"/>
                  </a:cubicBezTo>
                  <a:cubicBezTo>
                    <a:pt x="1920875" y="1326091"/>
                    <a:pt x="1897592" y="1355725"/>
                    <a:pt x="1866900" y="1372658"/>
                  </a:cubicBezTo>
                  <a:cubicBezTo>
                    <a:pt x="1836208" y="1389591"/>
                    <a:pt x="1765300" y="1410758"/>
                    <a:pt x="1765300" y="1410758"/>
                  </a:cubicBezTo>
                  <a:lnTo>
                    <a:pt x="1587500" y="1480608"/>
                  </a:lnTo>
                  <a:cubicBezTo>
                    <a:pt x="1538817" y="1500716"/>
                    <a:pt x="1509183" y="1507066"/>
                    <a:pt x="1473200" y="1531408"/>
                  </a:cubicBezTo>
                  <a:cubicBezTo>
                    <a:pt x="1437217" y="1555750"/>
                    <a:pt x="1400175" y="1592791"/>
                    <a:pt x="1371600" y="1626658"/>
                  </a:cubicBezTo>
                  <a:cubicBezTo>
                    <a:pt x="1343025" y="1660525"/>
                    <a:pt x="1321858" y="1704975"/>
                    <a:pt x="1301750" y="1734608"/>
                  </a:cubicBezTo>
                  <a:cubicBezTo>
                    <a:pt x="1281642" y="1764241"/>
                    <a:pt x="1266825" y="1785408"/>
                    <a:pt x="1250950" y="1804458"/>
                  </a:cubicBezTo>
                  <a:cubicBezTo>
                    <a:pt x="1235075" y="1823508"/>
                    <a:pt x="1223433" y="1838325"/>
                    <a:pt x="1206500" y="1848908"/>
                  </a:cubicBezTo>
                  <a:cubicBezTo>
                    <a:pt x="1189567" y="1859491"/>
                    <a:pt x="1167342" y="1864783"/>
                    <a:pt x="1149350" y="1867958"/>
                  </a:cubicBezTo>
                  <a:cubicBezTo>
                    <a:pt x="1131358" y="1871133"/>
                    <a:pt x="1119717" y="1874308"/>
                    <a:pt x="1098550" y="1867958"/>
                  </a:cubicBezTo>
                  <a:cubicBezTo>
                    <a:pt x="1077383" y="1861608"/>
                    <a:pt x="1055158" y="1844675"/>
                    <a:pt x="1022350" y="1829858"/>
                  </a:cubicBezTo>
                  <a:cubicBezTo>
                    <a:pt x="989542" y="1815041"/>
                    <a:pt x="941917" y="1785408"/>
                    <a:pt x="901700" y="1779058"/>
                  </a:cubicBezTo>
                  <a:cubicBezTo>
                    <a:pt x="861483" y="1772708"/>
                    <a:pt x="828675" y="1790700"/>
                    <a:pt x="781050" y="1791758"/>
                  </a:cubicBezTo>
                  <a:cubicBezTo>
                    <a:pt x="733425" y="1792816"/>
                    <a:pt x="673100" y="1773766"/>
                    <a:pt x="615950" y="1785408"/>
                  </a:cubicBezTo>
                  <a:cubicBezTo>
                    <a:pt x="558800" y="1797050"/>
                    <a:pt x="438150" y="1861608"/>
                    <a:pt x="438150" y="1861608"/>
                  </a:cubicBezTo>
                  <a:cubicBezTo>
                    <a:pt x="384175" y="1884891"/>
                    <a:pt x="337608" y="1899708"/>
                    <a:pt x="292100" y="1925108"/>
                  </a:cubicBezTo>
                  <a:cubicBezTo>
                    <a:pt x="246592" y="1950508"/>
                    <a:pt x="206375" y="1989666"/>
                    <a:pt x="165100" y="2014008"/>
                  </a:cubicBezTo>
                  <a:cubicBezTo>
                    <a:pt x="123825" y="2038350"/>
                    <a:pt x="0" y="2040466"/>
                    <a:pt x="44450" y="2071158"/>
                  </a:cubicBezTo>
                  <a:cubicBezTo>
                    <a:pt x="88900" y="2101850"/>
                    <a:pt x="356658" y="2184400"/>
                    <a:pt x="431800" y="2198158"/>
                  </a:cubicBezTo>
                  <a:cubicBezTo>
                    <a:pt x="506942" y="2211916"/>
                    <a:pt x="460375" y="2163233"/>
                    <a:pt x="495300" y="2153708"/>
                  </a:cubicBezTo>
                  <a:cubicBezTo>
                    <a:pt x="530225" y="2144183"/>
                    <a:pt x="603250" y="2142066"/>
                    <a:pt x="641350" y="2141008"/>
                  </a:cubicBezTo>
                  <a:cubicBezTo>
                    <a:pt x="679450" y="2139950"/>
                    <a:pt x="686858" y="2150533"/>
                    <a:pt x="723900" y="2147358"/>
                  </a:cubicBezTo>
                  <a:cubicBezTo>
                    <a:pt x="760942" y="2144183"/>
                    <a:pt x="810683" y="2137833"/>
                    <a:pt x="863600" y="2121958"/>
                  </a:cubicBezTo>
                  <a:cubicBezTo>
                    <a:pt x="916517" y="2106083"/>
                    <a:pt x="998008" y="2064808"/>
                    <a:pt x="1041400" y="2052108"/>
                  </a:cubicBezTo>
                  <a:cubicBezTo>
                    <a:pt x="1084792" y="2039408"/>
                    <a:pt x="1093258" y="2051050"/>
                    <a:pt x="1123950" y="2045758"/>
                  </a:cubicBezTo>
                  <a:cubicBezTo>
                    <a:pt x="1154642" y="2040466"/>
                    <a:pt x="1182158" y="2036233"/>
                    <a:pt x="1225550" y="2020358"/>
                  </a:cubicBezTo>
                  <a:cubicBezTo>
                    <a:pt x="1268942" y="2004483"/>
                    <a:pt x="1333500" y="1978025"/>
                    <a:pt x="1384300" y="1950508"/>
                  </a:cubicBezTo>
                  <a:cubicBezTo>
                    <a:pt x="1435100" y="1922991"/>
                    <a:pt x="1493308" y="1885950"/>
                    <a:pt x="1530350" y="1855258"/>
                  </a:cubicBezTo>
                  <a:cubicBezTo>
                    <a:pt x="1567392" y="1824566"/>
                    <a:pt x="1588558" y="1790700"/>
                    <a:pt x="1606550" y="1766358"/>
                  </a:cubicBezTo>
                  <a:cubicBezTo>
                    <a:pt x="1624542" y="1742016"/>
                    <a:pt x="1622425" y="1733550"/>
                    <a:pt x="1638300" y="1709208"/>
                  </a:cubicBezTo>
                  <a:cubicBezTo>
                    <a:pt x="1654175" y="1684866"/>
                    <a:pt x="1677458" y="1644650"/>
                    <a:pt x="1701800" y="1620308"/>
                  </a:cubicBezTo>
                  <a:cubicBezTo>
                    <a:pt x="1726142" y="1595966"/>
                    <a:pt x="1740958" y="1582208"/>
                    <a:pt x="1784350" y="1563158"/>
                  </a:cubicBezTo>
                  <a:cubicBezTo>
                    <a:pt x="1827742" y="1544108"/>
                    <a:pt x="1902883" y="1521883"/>
                    <a:pt x="1962150" y="1506008"/>
                  </a:cubicBezTo>
                  <a:cubicBezTo>
                    <a:pt x="2021417" y="1490133"/>
                    <a:pt x="2095500" y="1478491"/>
                    <a:pt x="2139950" y="1467908"/>
                  </a:cubicBezTo>
                  <a:cubicBezTo>
                    <a:pt x="2184400" y="1457325"/>
                    <a:pt x="2190750" y="1461558"/>
                    <a:pt x="2228850" y="1442508"/>
                  </a:cubicBezTo>
                  <a:cubicBezTo>
                    <a:pt x="2266950" y="1423458"/>
                    <a:pt x="2324100" y="1384300"/>
                    <a:pt x="2368550" y="1353608"/>
                  </a:cubicBezTo>
                  <a:cubicBezTo>
                    <a:pt x="2413000" y="1322916"/>
                    <a:pt x="2457450" y="1283758"/>
                    <a:pt x="2495550" y="1258358"/>
                  </a:cubicBezTo>
                  <a:cubicBezTo>
                    <a:pt x="2533650" y="1232958"/>
                    <a:pt x="2551642" y="1225550"/>
                    <a:pt x="2597150" y="1201208"/>
                  </a:cubicBezTo>
                  <a:cubicBezTo>
                    <a:pt x="2642658" y="1176866"/>
                    <a:pt x="2718858" y="1131358"/>
                    <a:pt x="2768600" y="1112308"/>
                  </a:cubicBezTo>
                  <a:cubicBezTo>
                    <a:pt x="2818342" y="1093258"/>
                    <a:pt x="2857500" y="1100666"/>
                    <a:pt x="2895600" y="1086908"/>
                  </a:cubicBezTo>
                  <a:cubicBezTo>
                    <a:pt x="2933700" y="1073150"/>
                    <a:pt x="2964392" y="1043516"/>
                    <a:pt x="2997200" y="1029758"/>
                  </a:cubicBezTo>
                  <a:cubicBezTo>
                    <a:pt x="3030008" y="1016000"/>
                    <a:pt x="3060700" y="1014941"/>
                    <a:pt x="3092450" y="1004358"/>
                  </a:cubicBezTo>
                  <a:cubicBezTo>
                    <a:pt x="3124200" y="993775"/>
                    <a:pt x="3161242" y="982133"/>
                    <a:pt x="3187700" y="966258"/>
                  </a:cubicBezTo>
                  <a:cubicBezTo>
                    <a:pt x="3214158" y="950383"/>
                    <a:pt x="3223683" y="932391"/>
                    <a:pt x="3251200" y="909108"/>
                  </a:cubicBezTo>
                  <a:cubicBezTo>
                    <a:pt x="3278717" y="885825"/>
                    <a:pt x="3321050" y="847725"/>
                    <a:pt x="3352800" y="826558"/>
                  </a:cubicBezTo>
                  <a:cubicBezTo>
                    <a:pt x="3384550" y="805391"/>
                    <a:pt x="3411008" y="800100"/>
                    <a:pt x="3441700" y="782108"/>
                  </a:cubicBezTo>
                  <a:cubicBezTo>
                    <a:pt x="3472392" y="764116"/>
                    <a:pt x="3484033" y="741891"/>
                    <a:pt x="3536950" y="718608"/>
                  </a:cubicBezTo>
                  <a:cubicBezTo>
                    <a:pt x="3589867" y="695325"/>
                    <a:pt x="3721100" y="655108"/>
                    <a:pt x="3759200" y="642408"/>
                  </a:cubicBezTo>
                  <a:cubicBezTo>
                    <a:pt x="3797300" y="629708"/>
                    <a:pt x="3757083" y="644525"/>
                    <a:pt x="3765550" y="642408"/>
                  </a:cubicBezTo>
                  <a:cubicBezTo>
                    <a:pt x="3774017" y="640291"/>
                    <a:pt x="3813175" y="641350"/>
                    <a:pt x="3810000" y="629708"/>
                  </a:cubicBezTo>
                  <a:cubicBezTo>
                    <a:pt x="3806825" y="618066"/>
                    <a:pt x="3743325" y="605366"/>
                    <a:pt x="3746500" y="572558"/>
                  </a:cubicBezTo>
                  <a:cubicBezTo>
                    <a:pt x="3749675" y="539750"/>
                    <a:pt x="3829050" y="469900"/>
                    <a:pt x="3829050" y="432858"/>
                  </a:cubicBezTo>
                  <a:cubicBezTo>
                    <a:pt x="3829050" y="395816"/>
                    <a:pt x="3733800" y="397933"/>
                    <a:pt x="3746500" y="350308"/>
                  </a:cubicBezTo>
                  <a:cubicBezTo>
                    <a:pt x="3759200" y="302683"/>
                    <a:pt x="3896783" y="183091"/>
                    <a:pt x="3905250" y="147108"/>
                  </a:cubicBezTo>
                  <a:cubicBezTo>
                    <a:pt x="3913717" y="111125"/>
                    <a:pt x="3796242" y="149225"/>
                    <a:pt x="3797300" y="134408"/>
                  </a:cubicBezTo>
                  <a:cubicBezTo>
                    <a:pt x="3798358" y="119591"/>
                    <a:pt x="3887258" y="82550"/>
                    <a:pt x="3911600" y="58208"/>
                  </a:cubicBezTo>
                  <a:cubicBezTo>
                    <a:pt x="3935942" y="33866"/>
                    <a:pt x="3929592" y="0"/>
                    <a:pt x="3898900" y="1058"/>
                  </a:cubicBezTo>
                  <a:close/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09558" y="4690554"/>
              <a:ext cx="557301" cy="288887"/>
            </a:xfrm>
            <a:custGeom>
              <a:avLst/>
              <a:gdLst>
                <a:gd name="connsiteX0" fmla="*/ 50800 w 557742"/>
                <a:gd name="connsiteY0" fmla="*/ 17992 h 288925"/>
                <a:gd name="connsiteX1" fmla="*/ 44450 w 557742"/>
                <a:gd name="connsiteY1" fmla="*/ 94192 h 288925"/>
                <a:gd name="connsiteX2" fmla="*/ 88900 w 557742"/>
                <a:gd name="connsiteY2" fmla="*/ 125942 h 288925"/>
                <a:gd name="connsiteX3" fmla="*/ 158750 w 557742"/>
                <a:gd name="connsiteY3" fmla="*/ 94192 h 288925"/>
                <a:gd name="connsiteX4" fmla="*/ 266700 w 557742"/>
                <a:gd name="connsiteY4" fmla="*/ 43392 h 288925"/>
                <a:gd name="connsiteX5" fmla="*/ 323850 w 557742"/>
                <a:gd name="connsiteY5" fmla="*/ 11642 h 288925"/>
                <a:gd name="connsiteX6" fmla="*/ 374650 w 557742"/>
                <a:gd name="connsiteY6" fmla="*/ 5292 h 288925"/>
                <a:gd name="connsiteX7" fmla="*/ 425450 w 557742"/>
                <a:gd name="connsiteY7" fmla="*/ 5292 h 288925"/>
                <a:gd name="connsiteX8" fmla="*/ 431800 w 557742"/>
                <a:gd name="connsiteY8" fmla="*/ 37042 h 288925"/>
                <a:gd name="connsiteX9" fmla="*/ 438150 w 557742"/>
                <a:gd name="connsiteY9" fmla="*/ 132292 h 288925"/>
                <a:gd name="connsiteX10" fmla="*/ 450850 w 557742"/>
                <a:gd name="connsiteY10" fmla="*/ 202142 h 288925"/>
                <a:gd name="connsiteX11" fmla="*/ 482600 w 557742"/>
                <a:gd name="connsiteY11" fmla="*/ 271992 h 288925"/>
                <a:gd name="connsiteX12" fmla="*/ 0 w 557742"/>
                <a:gd name="connsiteY12" fmla="*/ 100542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7742" h="288925">
                  <a:moveTo>
                    <a:pt x="50800" y="17992"/>
                  </a:moveTo>
                  <a:cubicBezTo>
                    <a:pt x="44450" y="47096"/>
                    <a:pt x="38100" y="76200"/>
                    <a:pt x="44450" y="94192"/>
                  </a:cubicBezTo>
                  <a:cubicBezTo>
                    <a:pt x="50800" y="112184"/>
                    <a:pt x="69850" y="125942"/>
                    <a:pt x="88900" y="125942"/>
                  </a:cubicBezTo>
                  <a:cubicBezTo>
                    <a:pt x="107950" y="125942"/>
                    <a:pt x="158750" y="94192"/>
                    <a:pt x="158750" y="94192"/>
                  </a:cubicBezTo>
                  <a:cubicBezTo>
                    <a:pt x="188383" y="80434"/>
                    <a:pt x="239183" y="57150"/>
                    <a:pt x="266700" y="43392"/>
                  </a:cubicBezTo>
                  <a:cubicBezTo>
                    <a:pt x="294217" y="29634"/>
                    <a:pt x="305858" y="17992"/>
                    <a:pt x="323850" y="11642"/>
                  </a:cubicBezTo>
                  <a:cubicBezTo>
                    <a:pt x="341842" y="5292"/>
                    <a:pt x="357717" y="6350"/>
                    <a:pt x="374650" y="5292"/>
                  </a:cubicBezTo>
                  <a:cubicBezTo>
                    <a:pt x="391583" y="4234"/>
                    <a:pt x="415925" y="0"/>
                    <a:pt x="425450" y="5292"/>
                  </a:cubicBezTo>
                  <a:cubicBezTo>
                    <a:pt x="434975" y="10584"/>
                    <a:pt x="429683" y="15875"/>
                    <a:pt x="431800" y="37042"/>
                  </a:cubicBezTo>
                  <a:cubicBezTo>
                    <a:pt x="433917" y="58209"/>
                    <a:pt x="434975" y="104775"/>
                    <a:pt x="438150" y="132292"/>
                  </a:cubicBezTo>
                  <a:cubicBezTo>
                    <a:pt x="441325" y="159809"/>
                    <a:pt x="443442" y="178859"/>
                    <a:pt x="450850" y="202142"/>
                  </a:cubicBezTo>
                  <a:cubicBezTo>
                    <a:pt x="458258" y="225425"/>
                    <a:pt x="557742" y="288925"/>
                    <a:pt x="482600" y="271992"/>
                  </a:cubicBezTo>
                  <a:cubicBezTo>
                    <a:pt x="407458" y="255059"/>
                    <a:pt x="203729" y="177800"/>
                    <a:pt x="0" y="100542"/>
                  </a:cubicBez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65413" y="3595322"/>
              <a:ext cx="3337456" cy="1677768"/>
            </a:xfrm>
            <a:custGeom>
              <a:avLst/>
              <a:gdLst>
                <a:gd name="connsiteX0" fmla="*/ 3175 w 3336925"/>
                <a:gd name="connsiteY0" fmla="*/ 1538817 h 1677459"/>
                <a:gd name="connsiteX1" fmla="*/ 85725 w 3336925"/>
                <a:gd name="connsiteY1" fmla="*/ 1500717 h 1677459"/>
                <a:gd name="connsiteX2" fmla="*/ 301625 w 3336925"/>
                <a:gd name="connsiteY2" fmla="*/ 1481667 h 1677459"/>
                <a:gd name="connsiteX3" fmla="*/ 428625 w 3336925"/>
                <a:gd name="connsiteY3" fmla="*/ 1462617 h 1677459"/>
                <a:gd name="connsiteX4" fmla="*/ 568325 w 3336925"/>
                <a:gd name="connsiteY4" fmla="*/ 1411817 h 1677459"/>
                <a:gd name="connsiteX5" fmla="*/ 676275 w 3336925"/>
                <a:gd name="connsiteY5" fmla="*/ 1386417 h 1677459"/>
                <a:gd name="connsiteX6" fmla="*/ 796925 w 3336925"/>
                <a:gd name="connsiteY6" fmla="*/ 1367367 h 1677459"/>
                <a:gd name="connsiteX7" fmla="*/ 955675 w 3336925"/>
                <a:gd name="connsiteY7" fmla="*/ 1303867 h 1677459"/>
                <a:gd name="connsiteX8" fmla="*/ 1095375 w 3336925"/>
                <a:gd name="connsiteY8" fmla="*/ 1195917 h 1677459"/>
                <a:gd name="connsiteX9" fmla="*/ 1184275 w 3336925"/>
                <a:gd name="connsiteY9" fmla="*/ 1100667 h 1677459"/>
                <a:gd name="connsiteX10" fmla="*/ 1254125 w 3336925"/>
                <a:gd name="connsiteY10" fmla="*/ 980017 h 1677459"/>
                <a:gd name="connsiteX11" fmla="*/ 1311275 w 3336925"/>
                <a:gd name="connsiteY11" fmla="*/ 922867 h 1677459"/>
                <a:gd name="connsiteX12" fmla="*/ 1501775 w 3336925"/>
                <a:gd name="connsiteY12" fmla="*/ 865717 h 1677459"/>
                <a:gd name="connsiteX13" fmla="*/ 1647825 w 3336925"/>
                <a:gd name="connsiteY13" fmla="*/ 827617 h 1677459"/>
                <a:gd name="connsiteX14" fmla="*/ 1800225 w 3336925"/>
                <a:gd name="connsiteY14" fmla="*/ 789517 h 1677459"/>
                <a:gd name="connsiteX15" fmla="*/ 1965325 w 3336925"/>
                <a:gd name="connsiteY15" fmla="*/ 681567 h 1677459"/>
                <a:gd name="connsiteX16" fmla="*/ 2092325 w 3336925"/>
                <a:gd name="connsiteY16" fmla="*/ 592667 h 1677459"/>
                <a:gd name="connsiteX17" fmla="*/ 2219325 w 3336925"/>
                <a:gd name="connsiteY17" fmla="*/ 510117 h 1677459"/>
                <a:gd name="connsiteX18" fmla="*/ 2352675 w 3336925"/>
                <a:gd name="connsiteY18" fmla="*/ 465667 h 1677459"/>
                <a:gd name="connsiteX19" fmla="*/ 2441575 w 3336925"/>
                <a:gd name="connsiteY19" fmla="*/ 414867 h 1677459"/>
                <a:gd name="connsiteX20" fmla="*/ 2562225 w 3336925"/>
                <a:gd name="connsiteY20" fmla="*/ 376767 h 1677459"/>
                <a:gd name="connsiteX21" fmla="*/ 2625725 w 3336925"/>
                <a:gd name="connsiteY21" fmla="*/ 351367 h 1677459"/>
                <a:gd name="connsiteX22" fmla="*/ 2740025 w 3336925"/>
                <a:gd name="connsiteY22" fmla="*/ 325967 h 1677459"/>
                <a:gd name="connsiteX23" fmla="*/ 2816225 w 3336925"/>
                <a:gd name="connsiteY23" fmla="*/ 256117 h 1677459"/>
                <a:gd name="connsiteX24" fmla="*/ 2905125 w 3336925"/>
                <a:gd name="connsiteY24" fmla="*/ 179917 h 1677459"/>
                <a:gd name="connsiteX25" fmla="*/ 2987675 w 3336925"/>
                <a:gd name="connsiteY25" fmla="*/ 110067 h 1677459"/>
                <a:gd name="connsiteX26" fmla="*/ 3286125 w 3336925"/>
                <a:gd name="connsiteY26" fmla="*/ 8467 h 1677459"/>
                <a:gd name="connsiteX27" fmla="*/ 3292475 w 3336925"/>
                <a:gd name="connsiteY27" fmla="*/ 59267 h 1677459"/>
                <a:gd name="connsiteX28" fmla="*/ 3209925 w 3336925"/>
                <a:gd name="connsiteY28" fmla="*/ 129117 h 1677459"/>
                <a:gd name="connsiteX29" fmla="*/ 3260725 w 3336925"/>
                <a:gd name="connsiteY29" fmla="*/ 173567 h 1677459"/>
                <a:gd name="connsiteX30" fmla="*/ 3203575 w 3336925"/>
                <a:gd name="connsiteY30" fmla="*/ 237067 h 1677459"/>
                <a:gd name="connsiteX31" fmla="*/ 3178175 w 3336925"/>
                <a:gd name="connsiteY31" fmla="*/ 294217 h 1677459"/>
                <a:gd name="connsiteX32" fmla="*/ 3235325 w 3336925"/>
                <a:gd name="connsiteY32" fmla="*/ 313267 h 1677459"/>
                <a:gd name="connsiteX33" fmla="*/ 3197225 w 3336925"/>
                <a:gd name="connsiteY33" fmla="*/ 370417 h 1677459"/>
                <a:gd name="connsiteX34" fmla="*/ 3209925 w 3336925"/>
                <a:gd name="connsiteY34" fmla="*/ 408517 h 1677459"/>
                <a:gd name="connsiteX35" fmla="*/ 3057525 w 3336925"/>
                <a:gd name="connsiteY35" fmla="*/ 472017 h 1677459"/>
                <a:gd name="connsiteX36" fmla="*/ 3019425 w 3336925"/>
                <a:gd name="connsiteY36" fmla="*/ 497417 h 1677459"/>
                <a:gd name="connsiteX37" fmla="*/ 2974975 w 3336925"/>
                <a:gd name="connsiteY37" fmla="*/ 535517 h 1677459"/>
                <a:gd name="connsiteX38" fmla="*/ 2943225 w 3336925"/>
                <a:gd name="connsiteY38" fmla="*/ 560917 h 1677459"/>
                <a:gd name="connsiteX39" fmla="*/ 2898775 w 3336925"/>
                <a:gd name="connsiteY39" fmla="*/ 586317 h 1677459"/>
                <a:gd name="connsiteX40" fmla="*/ 2771775 w 3336925"/>
                <a:gd name="connsiteY40" fmla="*/ 618067 h 1677459"/>
                <a:gd name="connsiteX41" fmla="*/ 2670175 w 3336925"/>
                <a:gd name="connsiteY41" fmla="*/ 624417 h 1677459"/>
                <a:gd name="connsiteX42" fmla="*/ 2568575 w 3336925"/>
                <a:gd name="connsiteY42" fmla="*/ 630767 h 1677459"/>
                <a:gd name="connsiteX43" fmla="*/ 2441575 w 3336925"/>
                <a:gd name="connsiteY43" fmla="*/ 618067 h 1677459"/>
                <a:gd name="connsiteX44" fmla="*/ 2378075 w 3336925"/>
                <a:gd name="connsiteY44" fmla="*/ 624417 h 1677459"/>
                <a:gd name="connsiteX45" fmla="*/ 2282825 w 3336925"/>
                <a:gd name="connsiteY45" fmla="*/ 643467 h 1677459"/>
                <a:gd name="connsiteX46" fmla="*/ 2193925 w 3336925"/>
                <a:gd name="connsiteY46" fmla="*/ 687917 h 1677459"/>
                <a:gd name="connsiteX47" fmla="*/ 2079625 w 3336925"/>
                <a:gd name="connsiteY47" fmla="*/ 764117 h 1677459"/>
                <a:gd name="connsiteX48" fmla="*/ 1997075 w 3336925"/>
                <a:gd name="connsiteY48" fmla="*/ 833967 h 1677459"/>
                <a:gd name="connsiteX49" fmla="*/ 1952625 w 3336925"/>
                <a:gd name="connsiteY49" fmla="*/ 878417 h 1677459"/>
                <a:gd name="connsiteX50" fmla="*/ 1863725 w 3336925"/>
                <a:gd name="connsiteY50" fmla="*/ 903817 h 1677459"/>
                <a:gd name="connsiteX51" fmla="*/ 1774825 w 3336925"/>
                <a:gd name="connsiteY51" fmla="*/ 929217 h 1677459"/>
                <a:gd name="connsiteX52" fmla="*/ 1647825 w 3336925"/>
                <a:gd name="connsiteY52" fmla="*/ 954617 h 1677459"/>
                <a:gd name="connsiteX53" fmla="*/ 1558925 w 3336925"/>
                <a:gd name="connsiteY53" fmla="*/ 980017 h 1677459"/>
                <a:gd name="connsiteX54" fmla="*/ 1495425 w 3336925"/>
                <a:gd name="connsiteY54" fmla="*/ 1030817 h 1677459"/>
                <a:gd name="connsiteX55" fmla="*/ 1393825 w 3336925"/>
                <a:gd name="connsiteY55" fmla="*/ 1113367 h 1677459"/>
                <a:gd name="connsiteX56" fmla="*/ 1311275 w 3336925"/>
                <a:gd name="connsiteY56" fmla="*/ 1176867 h 1677459"/>
                <a:gd name="connsiteX57" fmla="*/ 1222375 w 3336925"/>
                <a:gd name="connsiteY57" fmla="*/ 1234017 h 1677459"/>
                <a:gd name="connsiteX58" fmla="*/ 1133475 w 3336925"/>
                <a:gd name="connsiteY58" fmla="*/ 1291167 h 1677459"/>
                <a:gd name="connsiteX59" fmla="*/ 1025525 w 3336925"/>
                <a:gd name="connsiteY59" fmla="*/ 1367367 h 1677459"/>
                <a:gd name="connsiteX60" fmla="*/ 949325 w 3336925"/>
                <a:gd name="connsiteY60" fmla="*/ 1392767 h 1677459"/>
                <a:gd name="connsiteX61" fmla="*/ 860425 w 3336925"/>
                <a:gd name="connsiteY61" fmla="*/ 1399117 h 1677459"/>
                <a:gd name="connsiteX62" fmla="*/ 777875 w 3336925"/>
                <a:gd name="connsiteY62" fmla="*/ 1462617 h 1677459"/>
                <a:gd name="connsiteX63" fmla="*/ 574675 w 3336925"/>
                <a:gd name="connsiteY63" fmla="*/ 1665817 h 1677459"/>
                <a:gd name="connsiteX64" fmla="*/ 619125 w 3336925"/>
                <a:gd name="connsiteY64" fmla="*/ 1532467 h 1677459"/>
                <a:gd name="connsiteX65" fmla="*/ 396875 w 3336925"/>
                <a:gd name="connsiteY65" fmla="*/ 1595967 h 1677459"/>
                <a:gd name="connsiteX66" fmla="*/ 403225 w 3336925"/>
                <a:gd name="connsiteY66" fmla="*/ 1532467 h 1677459"/>
                <a:gd name="connsiteX67" fmla="*/ 244475 w 3336925"/>
                <a:gd name="connsiteY67" fmla="*/ 1557867 h 1677459"/>
                <a:gd name="connsiteX68" fmla="*/ 149225 w 3336925"/>
                <a:gd name="connsiteY68" fmla="*/ 1557867 h 1677459"/>
                <a:gd name="connsiteX69" fmla="*/ 66675 w 3336925"/>
                <a:gd name="connsiteY69" fmla="*/ 1557867 h 1677459"/>
                <a:gd name="connsiteX70" fmla="*/ 3175 w 3336925"/>
                <a:gd name="connsiteY70" fmla="*/ 1538817 h 167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36925" h="1677459">
                  <a:moveTo>
                    <a:pt x="3175" y="1538817"/>
                  </a:moveTo>
                  <a:cubicBezTo>
                    <a:pt x="6350" y="1529292"/>
                    <a:pt x="35983" y="1510242"/>
                    <a:pt x="85725" y="1500717"/>
                  </a:cubicBezTo>
                  <a:cubicBezTo>
                    <a:pt x="135467" y="1491192"/>
                    <a:pt x="244475" y="1488017"/>
                    <a:pt x="301625" y="1481667"/>
                  </a:cubicBezTo>
                  <a:cubicBezTo>
                    <a:pt x="358775" y="1475317"/>
                    <a:pt x="384175" y="1474259"/>
                    <a:pt x="428625" y="1462617"/>
                  </a:cubicBezTo>
                  <a:cubicBezTo>
                    <a:pt x="473075" y="1450975"/>
                    <a:pt x="527050" y="1424517"/>
                    <a:pt x="568325" y="1411817"/>
                  </a:cubicBezTo>
                  <a:cubicBezTo>
                    <a:pt x="609600" y="1399117"/>
                    <a:pt x="638175" y="1393825"/>
                    <a:pt x="676275" y="1386417"/>
                  </a:cubicBezTo>
                  <a:cubicBezTo>
                    <a:pt x="714375" y="1379009"/>
                    <a:pt x="750358" y="1381125"/>
                    <a:pt x="796925" y="1367367"/>
                  </a:cubicBezTo>
                  <a:cubicBezTo>
                    <a:pt x="843492" y="1353609"/>
                    <a:pt x="905933" y="1332442"/>
                    <a:pt x="955675" y="1303867"/>
                  </a:cubicBezTo>
                  <a:cubicBezTo>
                    <a:pt x="1005417" y="1275292"/>
                    <a:pt x="1057275" y="1229784"/>
                    <a:pt x="1095375" y="1195917"/>
                  </a:cubicBezTo>
                  <a:cubicBezTo>
                    <a:pt x="1133475" y="1162050"/>
                    <a:pt x="1157817" y="1136650"/>
                    <a:pt x="1184275" y="1100667"/>
                  </a:cubicBezTo>
                  <a:cubicBezTo>
                    <a:pt x="1210733" y="1064684"/>
                    <a:pt x="1232958" y="1009650"/>
                    <a:pt x="1254125" y="980017"/>
                  </a:cubicBezTo>
                  <a:cubicBezTo>
                    <a:pt x="1275292" y="950384"/>
                    <a:pt x="1270000" y="941917"/>
                    <a:pt x="1311275" y="922867"/>
                  </a:cubicBezTo>
                  <a:cubicBezTo>
                    <a:pt x="1352550" y="903817"/>
                    <a:pt x="1445683" y="881592"/>
                    <a:pt x="1501775" y="865717"/>
                  </a:cubicBezTo>
                  <a:cubicBezTo>
                    <a:pt x="1557867" y="849842"/>
                    <a:pt x="1647825" y="827617"/>
                    <a:pt x="1647825" y="827617"/>
                  </a:cubicBezTo>
                  <a:cubicBezTo>
                    <a:pt x="1697567" y="814917"/>
                    <a:pt x="1747308" y="813859"/>
                    <a:pt x="1800225" y="789517"/>
                  </a:cubicBezTo>
                  <a:cubicBezTo>
                    <a:pt x="1853142" y="765175"/>
                    <a:pt x="1916642" y="714375"/>
                    <a:pt x="1965325" y="681567"/>
                  </a:cubicBezTo>
                  <a:cubicBezTo>
                    <a:pt x="2014008" y="648759"/>
                    <a:pt x="2049992" y="621242"/>
                    <a:pt x="2092325" y="592667"/>
                  </a:cubicBezTo>
                  <a:cubicBezTo>
                    <a:pt x="2134658" y="564092"/>
                    <a:pt x="2175933" y="531284"/>
                    <a:pt x="2219325" y="510117"/>
                  </a:cubicBezTo>
                  <a:cubicBezTo>
                    <a:pt x="2262717" y="488950"/>
                    <a:pt x="2315633" y="481542"/>
                    <a:pt x="2352675" y="465667"/>
                  </a:cubicBezTo>
                  <a:cubicBezTo>
                    <a:pt x="2389717" y="449792"/>
                    <a:pt x="2406650" y="429684"/>
                    <a:pt x="2441575" y="414867"/>
                  </a:cubicBezTo>
                  <a:cubicBezTo>
                    <a:pt x="2476500" y="400050"/>
                    <a:pt x="2531533" y="387350"/>
                    <a:pt x="2562225" y="376767"/>
                  </a:cubicBezTo>
                  <a:cubicBezTo>
                    <a:pt x="2592917" y="366184"/>
                    <a:pt x="2596092" y="359834"/>
                    <a:pt x="2625725" y="351367"/>
                  </a:cubicBezTo>
                  <a:cubicBezTo>
                    <a:pt x="2655358" y="342900"/>
                    <a:pt x="2708275" y="341842"/>
                    <a:pt x="2740025" y="325967"/>
                  </a:cubicBezTo>
                  <a:cubicBezTo>
                    <a:pt x="2771775" y="310092"/>
                    <a:pt x="2788708" y="280459"/>
                    <a:pt x="2816225" y="256117"/>
                  </a:cubicBezTo>
                  <a:cubicBezTo>
                    <a:pt x="2843742" y="231775"/>
                    <a:pt x="2905125" y="179917"/>
                    <a:pt x="2905125" y="179917"/>
                  </a:cubicBezTo>
                  <a:cubicBezTo>
                    <a:pt x="2933700" y="155575"/>
                    <a:pt x="2924175" y="138642"/>
                    <a:pt x="2987675" y="110067"/>
                  </a:cubicBezTo>
                  <a:cubicBezTo>
                    <a:pt x="3051175" y="81492"/>
                    <a:pt x="3235325" y="16934"/>
                    <a:pt x="3286125" y="8467"/>
                  </a:cubicBezTo>
                  <a:cubicBezTo>
                    <a:pt x="3336925" y="0"/>
                    <a:pt x="3305175" y="39159"/>
                    <a:pt x="3292475" y="59267"/>
                  </a:cubicBezTo>
                  <a:cubicBezTo>
                    <a:pt x="3279775" y="79375"/>
                    <a:pt x="3215217" y="110067"/>
                    <a:pt x="3209925" y="129117"/>
                  </a:cubicBezTo>
                  <a:cubicBezTo>
                    <a:pt x="3204633" y="148167"/>
                    <a:pt x="3261783" y="155576"/>
                    <a:pt x="3260725" y="173567"/>
                  </a:cubicBezTo>
                  <a:cubicBezTo>
                    <a:pt x="3259667" y="191558"/>
                    <a:pt x="3217333" y="216959"/>
                    <a:pt x="3203575" y="237067"/>
                  </a:cubicBezTo>
                  <a:cubicBezTo>
                    <a:pt x="3189817" y="257175"/>
                    <a:pt x="3172883" y="281517"/>
                    <a:pt x="3178175" y="294217"/>
                  </a:cubicBezTo>
                  <a:cubicBezTo>
                    <a:pt x="3183467" y="306917"/>
                    <a:pt x="3232150" y="300567"/>
                    <a:pt x="3235325" y="313267"/>
                  </a:cubicBezTo>
                  <a:cubicBezTo>
                    <a:pt x="3238500" y="325967"/>
                    <a:pt x="3201458" y="354542"/>
                    <a:pt x="3197225" y="370417"/>
                  </a:cubicBezTo>
                  <a:cubicBezTo>
                    <a:pt x="3192992" y="386292"/>
                    <a:pt x="3233208" y="391584"/>
                    <a:pt x="3209925" y="408517"/>
                  </a:cubicBezTo>
                  <a:cubicBezTo>
                    <a:pt x="3186642" y="425450"/>
                    <a:pt x="3089275" y="457200"/>
                    <a:pt x="3057525" y="472017"/>
                  </a:cubicBezTo>
                  <a:cubicBezTo>
                    <a:pt x="3025775" y="486834"/>
                    <a:pt x="3033183" y="486834"/>
                    <a:pt x="3019425" y="497417"/>
                  </a:cubicBezTo>
                  <a:cubicBezTo>
                    <a:pt x="3005667" y="508000"/>
                    <a:pt x="2987675" y="524934"/>
                    <a:pt x="2974975" y="535517"/>
                  </a:cubicBezTo>
                  <a:cubicBezTo>
                    <a:pt x="2962275" y="546100"/>
                    <a:pt x="2955925" y="552450"/>
                    <a:pt x="2943225" y="560917"/>
                  </a:cubicBezTo>
                  <a:cubicBezTo>
                    <a:pt x="2930525" y="569384"/>
                    <a:pt x="2927350" y="576792"/>
                    <a:pt x="2898775" y="586317"/>
                  </a:cubicBezTo>
                  <a:cubicBezTo>
                    <a:pt x="2870200" y="595842"/>
                    <a:pt x="2809875" y="611717"/>
                    <a:pt x="2771775" y="618067"/>
                  </a:cubicBezTo>
                  <a:cubicBezTo>
                    <a:pt x="2733675" y="624417"/>
                    <a:pt x="2670175" y="624417"/>
                    <a:pt x="2670175" y="624417"/>
                  </a:cubicBezTo>
                  <a:cubicBezTo>
                    <a:pt x="2636308" y="626534"/>
                    <a:pt x="2606675" y="631825"/>
                    <a:pt x="2568575" y="630767"/>
                  </a:cubicBezTo>
                  <a:cubicBezTo>
                    <a:pt x="2530475" y="629709"/>
                    <a:pt x="2473325" y="619125"/>
                    <a:pt x="2441575" y="618067"/>
                  </a:cubicBezTo>
                  <a:cubicBezTo>
                    <a:pt x="2409825" y="617009"/>
                    <a:pt x="2404533" y="620184"/>
                    <a:pt x="2378075" y="624417"/>
                  </a:cubicBezTo>
                  <a:cubicBezTo>
                    <a:pt x="2351617" y="628650"/>
                    <a:pt x="2313517" y="632884"/>
                    <a:pt x="2282825" y="643467"/>
                  </a:cubicBezTo>
                  <a:cubicBezTo>
                    <a:pt x="2252133" y="654050"/>
                    <a:pt x="2227792" y="667809"/>
                    <a:pt x="2193925" y="687917"/>
                  </a:cubicBezTo>
                  <a:cubicBezTo>
                    <a:pt x="2160058" y="708025"/>
                    <a:pt x="2112433" y="739775"/>
                    <a:pt x="2079625" y="764117"/>
                  </a:cubicBezTo>
                  <a:cubicBezTo>
                    <a:pt x="2046817" y="788459"/>
                    <a:pt x="2018241" y="814917"/>
                    <a:pt x="1997075" y="833967"/>
                  </a:cubicBezTo>
                  <a:cubicBezTo>
                    <a:pt x="1975909" y="853017"/>
                    <a:pt x="1974850" y="866775"/>
                    <a:pt x="1952625" y="878417"/>
                  </a:cubicBezTo>
                  <a:cubicBezTo>
                    <a:pt x="1930400" y="890059"/>
                    <a:pt x="1863725" y="903817"/>
                    <a:pt x="1863725" y="903817"/>
                  </a:cubicBezTo>
                  <a:cubicBezTo>
                    <a:pt x="1834092" y="912284"/>
                    <a:pt x="1810808" y="920750"/>
                    <a:pt x="1774825" y="929217"/>
                  </a:cubicBezTo>
                  <a:cubicBezTo>
                    <a:pt x="1738842" y="937684"/>
                    <a:pt x="1683808" y="946150"/>
                    <a:pt x="1647825" y="954617"/>
                  </a:cubicBezTo>
                  <a:cubicBezTo>
                    <a:pt x="1611842" y="963084"/>
                    <a:pt x="1584325" y="967317"/>
                    <a:pt x="1558925" y="980017"/>
                  </a:cubicBezTo>
                  <a:cubicBezTo>
                    <a:pt x="1533525" y="992717"/>
                    <a:pt x="1495425" y="1030817"/>
                    <a:pt x="1495425" y="1030817"/>
                  </a:cubicBezTo>
                  <a:lnTo>
                    <a:pt x="1393825" y="1113367"/>
                  </a:lnTo>
                  <a:cubicBezTo>
                    <a:pt x="1363133" y="1137709"/>
                    <a:pt x="1339850" y="1156759"/>
                    <a:pt x="1311275" y="1176867"/>
                  </a:cubicBezTo>
                  <a:cubicBezTo>
                    <a:pt x="1282700" y="1196975"/>
                    <a:pt x="1222375" y="1234017"/>
                    <a:pt x="1222375" y="1234017"/>
                  </a:cubicBezTo>
                  <a:cubicBezTo>
                    <a:pt x="1192742" y="1253067"/>
                    <a:pt x="1166283" y="1268942"/>
                    <a:pt x="1133475" y="1291167"/>
                  </a:cubicBezTo>
                  <a:cubicBezTo>
                    <a:pt x="1100667" y="1313392"/>
                    <a:pt x="1056217" y="1350434"/>
                    <a:pt x="1025525" y="1367367"/>
                  </a:cubicBezTo>
                  <a:cubicBezTo>
                    <a:pt x="994833" y="1384300"/>
                    <a:pt x="976842" y="1387475"/>
                    <a:pt x="949325" y="1392767"/>
                  </a:cubicBezTo>
                  <a:cubicBezTo>
                    <a:pt x="921808" y="1398059"/>
                    <a:pt x="889000" y="1387475"/>
                    <a:pt x="860425" y="1399117"/>
                  </a:cubicBezTo>
                  <a:cubicBezTo>
                    <a:pt x="831850" y="1410759"/>
                    <a:pt x="825500" y="1418167"/>
                    <a:pt x="777875" y="1462617"/>
                  </a:cubicBezTo>
                  <a:cubicBezTo>
                    <a:pt x="730250" y="1507067"/>
                    <a:pt x="601133" y="1654175"/>
                    <a:pt x="574675" y="1665817"/>
                  </a:cubicBezTo>
                  <a:cubicBezTo>
                    <a:pt x="548217" y="1677459"/>
                    <a:pt x="648758" y="1544109"/>
                    <a:pt x="619125" y="1532467"/>
                  </a:cubicBezTo>
                  <a:cubicBezTo>
                    <a:pt x="589492" y="1520825"/>
                    <a:pt x="432858" y="1595967"/>
                    <a:pt x="396875" y="1595967"/>
                  </a:cubicBezTo>
                  <a:cubicBezTo>
                    <a:pt x="360892" y="1595967"/>
                    <a:pt x="428625" y="1538817"/>
                    <a:pt x="403225" y="1532467"/>
                  </a:cubicBezTo>
                  <a:cubicBezTo>
                    <a:pt x="377825" y="1526117"/>
                    <a:pt x="286808" y="1553634"/>
                    <a:pt x="244475" y="1557867"/>
                  </a:cubicBezTo>
                  <a:cubicBezTo>
                    <a:pt x="202142" y="1562100"/>
                    <a:pt x="149225" y="1557867"/>
                    <a:pt x="149225" y="1557867"/>
                  </a:cubicBezTo>
                  <a:cubicBezTo>
                    <a:pt x="119592" y="1557867"/>
                    <a:pt x="92075" y="1562100"/>
                    <a:pt x="66675" y="1557867"/>
                  </a:cubicBezTo>
                  <a:cubicBezTo>
                    <a:pt x="41275" y="1553634"/>
                    <a:pt x="0" y="1548342"/>
                    <a:pt x="3175" y="1538817"/>
                  </a:cubicBezTo>
                  <a:close/>
                </a:path>
              </a:pathLst>
            </a:custGeom>
            <a:solidFill>
              <a:srgbClr val="99FF3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77945" y="2161996"/>
              <a:ext cx="4063059" cy="1733323"/>
            </a:xfrm>
            <a:custGeom>
              <a:avLst/>
              <a:gdLst>
                <a:gd name="connsiteX0" fmla="*/ 401108 w 4062941"/>
                <a:gd name="connsiteY0" fmla="*/ 247650 h 1732492"/>
                <a:gd name="connsiteX1" fmla="*/ 515408 w 4062941"/>
                <a:gd name="connsiteY1" fmla="*/ 215900 h 1732492"/>
                <a:gd name="connsiteX2" fmla="*/ 756708 w 4062941"/>
                <a:gd name="connsiteY2" fmla="*/ 190500 h 1732492"/>
                <a:gd name="connsiteX3" fmla="*/ 928158 w 4062941"/>
                <a:gd name="connsiteY3" fmla="*/ 171450 h 1732492"/>
                <a:gd name="connsiteX4" fmla="*/ 1017058 w 4062941"/>
                <a:gd name="connsiteY4" fmla="*/ 171450 h 1732492"/>
                <a:gd name="connsiteX5" fmla="*/ 1067858 w 4062941"/>
                <a:gd name="connsiteY5" fmla="*/ 203200 h 1732492"/>
                <a:gd name="connsiteX6" fmla="*/ 1105958 w 4062941"/>
                <a:gd name="connsiteY6" fmla="*/ 266700 h 1732492"/>
                <a:gd name="connsiteX7" fmla="*/ 1150408 w 4062941"/>
                <a:gd name="connsiteY7" fmla="*/ 317500 h 1732492"/>
                <a:gd name="connsiteX8" fmla="*/ 1302808 w 4062941"/>
                <a:gd name="connsiteY8" fmla="*/ 323850 h 1732492"/>
                <a:gd name="connsiteX9" fmla="*/ 1417108 w 4062941"/>
                <a:gd name="connsiteY9" fmla="*/ 311150 h 1732492"/>
                <a:gd name="connsiteX10" fmla="*/ 1556808 w 4062941"/>
                <a:gd name="connsiteY10" fmla="*/ 298450 h 1732492"/>
                <a:gd name="connsiteX11" fmla="*/ 1671108 w 4062941"/>
                <a:gd name="connsiteY11" fmla="*/ 241300 h 1732492"/>
                <a:gd name="connsiteX12" fmla="*/ 1779058 w 4062941"/>
                <a:gd name="connsiteY12" fmla="*/ 139700 h 1732492"/>
                <a:gd name="connsiteX13" fmla="*/ 1874308 w 4062941"/>
                <a:gd name="connsiteY13" fmla="*/ 6350 h 1732492"/>
                <a:gd name="connsiteX14" fmla="*/ 2433108 w 4062941"/>
                <a:gd name="connsiteY14" fmla="*/ 177800 h 1732492"/>
                <a:gd name="connsiteX15" fmla="*/ 2985558 w 4062941"/>
                <a:gd name="connsiteY15" fmla="*/ 355600 h 1732492"/>
                <a:gd name="connsiteX16" fmla="*/ 3474508 w 4062941"/>
                <a:gd name="connsiteY16" fmla="*/ 520700 h 1732492"/>
                <a:gd name="connsiteX17" fmla="*/ 3874558 w 4062941"/>
                <a:gd name="connsiteY17" fmla="*/ 647700 h 1732492"/>
                <a:gd name="connsiteX18" fmla="*/ 4039658 w 4062941"/>
                <a:gd name="connsiteY18" fmla="*/ 704850 h 1732492"/>
                <a:gd name="connsiteX19" fmla="*/ 4014258 w 4062941"/>
                <a:gd name="connsiteY19" fmla="*/ 749300 h 1732492"/>
                <a:gd name="connsiteX20" fmla="*/ 3919008 w 4062941"/>
                <a:gd name="connsiteY20" fmla="*/ 825500 h 1732492"/>
                <a:gd name="connsiteX21" fmla="*/ 3836458 w 4062941"/>
                <a:gd name="connsiteY21" fmla="*/ 857250 h 1732492"/>
                <a:gd name="connsiteX22" fmla="*/ 3690408 w 4062941"/>
                <a:gd name="connsiteY22" fmla="*/ 857250 h 1732492"/>
                <a:gd name="connsiteX23" fmla="*/ 3531658 w 4062941"/>
                <a:gd name="connsiteY23" fmla="*/ 863600 h 1732492"/>
                <a:gd name="connsiteX24" fmla="*/ 3391958 w 4062941"/>
                <a:gd name="connsiteY24" fmla="*/ 850900 h 1732492"/>
                <a:gd name="connsiteX25" fmla="*/ 3252258 w 4062941"/>
                <a:gd name="connsiteY25" fmla="*/ 825500 h 1732492"/>
                <a:gd name="connsiteX26" fmla="*/ 3093508 w 4062941"/>
                <a:gd name="connsiteY26" fmla="*/ 800100 h 1732492"/>
                <a:gd name="connsiteX27" fmla="*/ 2915708 w 4062941"/>
                <a:gd name="connsiteY27" fmla="*/ 787400 h 1732492"/>
                <a:gd name="connsiteX28" fmla="*/ 2807758 w 4062941"/>
                <a:gd name="connsiteY28" fmla="*/ 768350 h 1732492"/>
                <a:gd name="connsiteX29" fmla="*/ 2629958 w 4062941"/>
                <a:gd name="connsiteY29" fmla="*/ 768350 h 1732492"/>
                <a:gd name="connsiteX30" fmla="*/ 2509308 w 4062941"/>
                <a:gd name="connsiteY30" fmla="*/ 742950 h 1732492"/>
                <a:gd name="connsiteX31" fmla="*/ 2375958 w 4062941"/>
                <a:gd name="connsiteY31" fmla="*/ 736600 h 1732492"/>
                <a:gd name="connsiteX32" fmla="*/ 2287058 w 4062941"/>
                <a:gd name="connsiteY32" fmla="*/ 736600 h 1732492"/>
                <a:gd name="connsiteX33" fmla="*/ 2160058 w 4062941"/>
                <a:gd name="connsiteY33" fmla="*/ 768350 h 1732492"/>
                <a:gd name="connsiteX34" fmla="*/ 2052108 w 4062941"/>
                <a:gd name="connsiteY34" fmla="*/ 831850 h 1732492"/>
                <a:gd name="connsiteX35" fmla="*/ 1988608 w 4062941"/>
                <a:gd name="connsiteY35" fmla="*/ 882650 h 1732492"/>
                <a:gd name="connsiteX36" fmla="*/ 1912408 w 4062941"/>
                <a:gd name="connsiteY36" fmla="*/ 984250 h 1732492"/>
                <a:gd name="connsiteX37" fmla="*/ 1817158 w 4062941"/>
                <a:gd name="connsiteY37" fmla="*/ 1041400 h 1732492"/>
                <a:gd name="connsiteX38" fmla="*/ 1747308 w 4062941"/>
                <a:gd name="connsiteY38" fmla="*/ 1073150 h 1732492"/>
                <a:gd name="connsiteX39" fmla="*/ 1696508 w 4062941"/>
                <a:gd name="connsiteY39" fmla="*/ 1136650 h 1732492"/>
                <a:gd name="connsiteX40" fmla="*/ 1607608 w 4062941"/>
                <a:gd name="connsiteY40" fmla="*/ 1250950 h 1732492"/>
                <a:gd name="connsiteX41" fmla="*/ 1512358 w 4062941"/>
                <a:gd name="connsiteY41" fmla="*/ 1352550 h 1732492"/>
                <a:gd name="connsiteX42" fmla="*/ 1315508 w 4062941"/>
                <a:gd name="connsiteY42" fmla="*/ 1422400 h 1732492"/>
                <a:gd name="connsiteX43" fmla="*/ 1093258 w 4062941"/>
                <a:gd name="connsiteY43" fmla="*/ 1524000 h 1732492"/>
                <a:gd name="connsiteX44" fmla="*/ 934508 w 4062941"/>
                <a:gd name="connsiteY44" fmla="*/ 1562100 h 1732492"/>
                <a:gd name="connsiteX45" fmla="*/ 801158 w 4062941"/>
                <a:gd name="connsiteY45" fmla="*/ 1606550 h 1732492"/>
                <a:gd name="connsiteX46" fmla="*/ 718608 w 4062941"/>
                <a:gd name="connsiteY46" fmla="*/ 1651000 h 1732492"/>
                <a:gd name="connsiteX47" fmla="*/ 597958 w 4062941"/>
                <a:gd name="connsiteY47" fmla="*/ 1714500 h 1732492"/>
                <a:gd name="connsiteX48" fmla="*/ 451908 w 4062941"/>
                <a:gd name="connsiteY48" fmla="*/ 1727200 h 1732492"/>
                <a:gd name="connsiteX49" fmla="*/ 356658 w 4062941"/>
                <a:gd name="connsiteY49" fmla="*/ 1720850 h 1732492"/>
                <a:gd name="connsiteX50" fmla="*/ 280458 w 4062941"/>
                <a:gd name="connsiteY50" fmla="*/ 1657350 h 1732492"/>
                <a:gd name="connsiteX51" fmla="*/ 255058 w 4062941"/>
                <a:gd name="connsiteY51" fmla="*/ 1574800 h 1732492"/>
                <a:gd name="connsiteX52" fmla="*/ 280458 w 4062941"/>
                <a:gd name="connsiteY52" fmla="*/ 1447800 h 1732492"/>
                <a:gd name="connsiteX53" fmla="*/ 299508 w 4062941"/>
                <a:gd name="connsiteY53" fmla="*/ 1365250 h 1732492"/>
                <a:gd name="connsiteX54" fmla="*/ 382058 w 4062941"/>
                <a:gd name="connsiteY54" fmla="*/ 1276350 h 1732492"/>
                <a:gd name="connsiteX55" fmla="*/ 432858 w 4062941"/>
                <a:gd name="connsiteY55" fmla="*/ 1225550 h 1732492"/>
                <a:gd name="connsiteX56" fmla="*/ 458258 w 4062941"/>
                <a:gd name="connsiteY56" fmla="*/ 1149350 h 1732492"/>
                <a:gd name="connsiteX57" fmla="*/ 426508 w 4062941"/>
                <a:gd name="connsiteY57" fmla="*/ 1085850 h 1732492"/>
                <a:gd name="connsiteX58" fmla="*/ 382058 w 4062941"/>
                <a:gd name="connsiteY58" fmla="*/ 1041400 h 1732492"/>
                <a:gd name="connsiteX59" fmla="*/ 305858 w 4062941"/>
                <a:gd name="connsiteY59" fmla="*/ 1028700 h 1732492"/>
                <a:gd name="connsiteX60" fmla="*/ 210608 w 4062941"/>
                <a:gd name="connsiteY60" fmla="*/ 1054100 h 1732492"/>
                <a:gd name="connsiteX61" fmla="*/ 96308 w 4062941"/>
                <a:gd name="connsiteY61" fmla="*/ 1098550 h 1732492"/>
                <a:gd name="connsiteX62" fmla="*/ 7408 w 4062941"/>
                <a:gd name="connsiteY62" fmla="*/ 1149350 h 1732492"/>
                <a:gd name="connsiteX63" fmla="*/ 51858 w 4062941"/>
                <a:gd name="connsiteY63" fmla="*/ 1016000 h 1732492"/>
                <a:gd name="connsiteX64" fmla="*/ 166158 w 4062941"/>
                <a:gd name="connsiteY64" fmla="*/ 635000 h 1732492"/>
                <a:gd name="connsiteX65" fmla="*/ 274108 w 4062941"/>
                <a:gd name="connsiteY65" fmla="*/ 298450 h 1732492"/>
                <a:gd name="connsiteX66" fmla="*/ 343958 w 4062941"/>
                <a:gd name="connsiteY66" fmla="*/ 260350 h 17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062941" h="1732492">
                  <a:moveTo>
                    <a:pt x="401108" y="247650"/>
                  </a:moveTo>
                  <a:cubicBezTo>
                    <a:pt x="428624" y="236537"/>
                    <a:pt x="456141" y="225425"/>
                    <a:pt x="515408" y="215900"/>
                  </a:cubicBezTo>
                  <a:cubicBezTo>
                    <a:pt x="574675" y="206375"/>
                    <a:pt x="756708" y="190500"/>
                    <a:pt x="756708" y="190500"/>
                  </a:cubicBezTo>
                  <a:cubicBezTo>
                    <a:pt x="825500" y="183092"/>
                    <a:pt x="884766" y="174625"/>
                    <a:pt x="928158" y="171450"/>
                  </a:cubicBezTo>
                  <a:cubicBezTo>
                    <a:pt x="971550" y="168275"/>
                    <a:pt x="993775" y="166158"/>
                    <a:pt x="1017058" y="171450"/>
                  </a:cubicBezTo>
                  <a:cubicBezTo>
                    <a:pt x="1040341" y="176742"/>
                    <a:pt x="1053041" y="187325"/>
                    <a:pt x="1067858" y="203200"/>
                  </a:cubicBezTo>
                  <a:cubicBezTo>
                    <a:pt x="1082675" y="219075"/>
                    <a:pt x="1092200" y="247650"/>
                    <a:pt x="1105958" y="266700"/>
                  </a:cubicBezTo>
                  <a:cubicBezTo>
                    <a:pt x="1119716" y="285750"/>
                    <a:pt x="1117600" y="307975"/>
                    <a:pt x="1150408" y="317500"/>
                  </a:cubicBezTo>
                  <a:cubicBezTo>
                    <a:pt x="1183216" y="327025"/>
                    <a:pt x="1258358" y="324908"/>
                    <a:pt x="1302808" y="323850"/>
                  </a:cubicBezTo>
                  <a:cubicBezTo>
                    <a:pt x="1347258" y="322792"/>
                    <a:pt x="1417108" y="311150"/>
                    <a:pt x="1417108" y="311150"/>
                  </a:cubicBezTo>
                  <a:cubicBezTo>
                    <a:pt x="1459441" y="306917"/>
                    <a:pt x="1514475" y="310092"/>
                    <a:pt x="1556808" y="298450"/>
                  </a:cubicBezTo>
                  <a:cubicBezTo>
                    <a:pt x="1599141" y="286808"/>
                    <a:pt x="1634066" y="267758"/>
                    <a:pt x="1671108" y="241300"/>
                  </a:cubicBezTo>
                  <a:cubicBezTo>
                    <a:pt x="1708150" y="214842"/>
                    <a:pt x="1745191" y="178858"/>
                    <a:pt x="1779058" y="139700"/>
                  </a:cubicBezTo>
                  <a:cubicBezTo>
                    <a:pt x="1812925" y="100542"/>
                    <a:pt x="1765300" y="0"/>
                    <a:pt x="1874308" y="6350"/>
                  </a:cubicBezTo>
                  <a:cubicBezTo>
                    <a:pt x="1983316" y="12700"/>
                    <a:pt x="2433108" y="177800"/>
                    <a:pt x="2433108" y="177800"/>
                  </a:cubicBezTo>
                  <a:lnTo>
                    <a:pt x="2985558" y="355600"/>
                  </a:lnTo>
                  <a:lnTo>
                    <a:pt x="3474508" y="520700"/>
                  </a:lnTo>
                  <a:cubicBezTo>
                    <a:pt x="3622675" y="569383"/>
                    <a:pt x="3780366" y="617008"/>
                    <a:pt x="3874558" y="647700"/>
                  </a:cubicBezTo>
                  <a:cubicBezTo>
                    <a:pt x="3968750" y="678392"/>
                    <a:pt x="4016375" y="687917"/>
                    <a:pt x="4039658" y="704850"/>
                  </a:cubicBezTo>
                  <a:cubicBezTo>
                    <a:pt x="4062941" y="721783"/>
                    <a:pt x="4034366" y="729192"/>
                    <a:pt x="4014258" y="749300"/>
                  </a:cubicBezTo>
                  <a:cubicBezTo>
                    <a:pt x="3994150" y="769408"/>
                    <a:pt x="3948641" y="807508"/>
                    <a:pt x="3919008" y="825500"/>
                  </a:cubicBezTo>
                  <a:cubicBezTo>
                    <a:pt x="3889375" y="843492"/>
                    <a:pt x="3874558" y="851958"/>
                    <a:pt x="3836458" y="857250"/>
                  </a:cubicBezTo>
                  <a:cubicBezTo>
                    <a:pt x="3798358" y="862542"/>
                    <a:pt x="3741208" y="856192"/>
                    <a:pt x="3690408" y="857250"/>
                  </a:cubicBezTo>
                  <a:cubicBezTo>
                    <a:pt x="3639608" y="858308"/>
                    <a:pt x="3581400" y="864658"/>
                    <a:pt x="3531658" y="863600"/>
                  </a:cubicBezTo>
                  <a:cubicBezTo>
                    <a:pt x="3481916" y="862542"/>
                    <a:pt x="3438525" y="857250"/>
                    <a:pt x="3391958" y="850900"/>
                  </a:cubicBezTo>
                  <a:cubicBezTo>
                    <a:pt x="3345391" y="844550"/>
                    <a:pt x="3302000" y="833967"/>
                    <a:pt x="3252258" y="825500"/>
                  </a:cubicBezTo>
                  <a:cubicBezTo>
                    <a:pt x="3202516" y="817033"/>
                    <a:pt x="3149600" y="806450"/>
                    <a:pt x="3093508" y="800100"/>
                  </a:cubicBezTo>
                  <a:cubicBezTo>
                    <a:pt x="3037416" y="793750"/>
                    <a:pt x="2963333" y="792692"/>
                    <a:pt x="2915708" y="787400"/>
                  </a:cubicBezTo>
                  <a:cubicBezTo>
                    <a:pt x="2868083" y="782108"/>
                    <a:pt x="2855383" y="771525"/>
                    <a:pt x="2807758" y="768350"/>
                  </a:cubicBezTo>
                  <a:cubicBezTo>
                    <a:pt x="2760133" y="765175"/>
                    <a:pt x="2679700" y="772583"/>
                    <a:pt x="2629958" y="768350"/>
                  </a:cubicBezTo>
                  <a:cubicBezTo>
                    <a:pt x="2580216" y="764117"/>
                    <a:pt x="2551641" y="748242"/>
                    <a:pt x="2509308" y="742950"/>
                  </a:cubicBezTo>
                  <a:cubicBezTo>
                    <a:pt x="2466975" y="737658"/>
                    <a:pt x="2413000" y="737658"/>
                    <a:pt x="2375958" y="736600"/>
                  </a:cubicBezTo>
                  <a:cubicBezTo>
                    <a:pt x="2338916" y="735542"/>
                    <a:pt x="2323041" y="731308"/>
                    <a:pt x="2287058" y="736600"/>
                  </a:cubicBezTo>
                  <a:cubicBezTo>
                    <a:pt x="2251075" y="741892"/>
                    <a:pt x="2199216" y="752475"/>
                    <a:pt x="2160058" y="768350"/>
                  </a:cubicBezTo>
                  <a:cubicBezTo>
                    <a:pt x="2120900" y="784225"/>
                    <a:pt x="2080683" y="812800"/>
                    <a:pt x="2052108" y="831850"/>
                  </a:cubicBezTo>
                  <a:cubicBezTo>
                    <a:pt x="2023533" y="850900"/>
                    <a:pt x="2011891" y="857250"/>
                    <a:pt x="1988608" y="882650"/>
                  </a:cubicBezTo>
                  <a:cubicBezTo>
                    <a:pt x="1965325" y="908050"/>
                    <a:pt x="1940983" y="957792"/>
                    <a:pt x="1912408" y="984250"/>
                  </a:cubicBezTo>
                  <a:cubicBezTo>
                    <a:pt x="1883833" y="1010708"/>
                    <a:pt x="1844675" y="1026583"/>
                    <a:pt x="1817158" y="1041400"/>
                  </a:cubicBezTo>
                  <a:cubicBezTo>
                    <a:pt x="1789641" y="1056217"/>
                    <a:pt x="1767416" y="1057275"/>
                    <a:pt x="1747308" y="1073150"/>
                  </a:cubicBezTo>
                  <a:cubicBezTo>
                    <a:pt x="1727200" y="1089025"/>
                    <a:pt x="1719791" y="1107017"/>
                    <a:pt x="1696508" y="1136650"/>
                  </a:cubicBezTo>
                  <a:cubicBezTo>
                    <a:pt x="1673225" y="1166283"/>
                    <a:pt x="1638300" y="1214967"/>
                    <a:pt x="1607608" y="1250950"/>
                  </a:cubicBezTo>
                  <a:cubicBezTo>
                    <a:pt x="1576916" y="1286933"/>
                    <a:pt x="1561041" y="1323975"/>
                    <a:pt x="1512358" y="1352550"/>
                  </a:cubicBezTo>
                  <a:cubicBezTo>
                    <a:pt x="1463675" y="1381125"/>
                    <a:pt x="1385358" y="1393825"/>
                    <a:pt x="1315508" y="1422400"/>
                  </a:cubicBezTo>
                  <a:cubicBezTo>
                    <a:pt x="1245658" y="1450975"/>
                    <a:pt x="1156758" y="1500717"/>
                    <a:pt x="1093258" y="1524000"/>
                  </a:cubicBezTo>
                  <a:cubicBezTo>
                    <a:pt x="1029758" y="1547283"/>
                    <a:pt x="983191" y="1548342"/>
                    <a:pt x="934508" y="1562100"/>
                  </a:cubicBezTo>
                  <a:cubicBezTo>
                    <a:pt x="885825" y="1575858"/>
                    <a:pt x="837141" y="1591733"/>
                    <a:pt x="801158" y="1606550"/>
                  </a:cubicBezTo>
                  <a:cubicBezTo>
                    <a:pt x="765175" y="1621367"/>
                    <a:pt x="718608" y="1651000"/>
                    <a:pt x="718608" y="1651000"/>
                  </a:cubicBezTo>
                  <a:cubicBezTo>
                    <a:pt x="684741" y="1668992"/>
                    <a:pt x="642408" y="1701800"/>
                    <a:pt x="597958" y="1714500"/>
                  </a:cubicBezTo>
                  <a:cubicBezTo>
                    <a:pt x="553508" y="1727200"/>
                    <a:pt x="492125" y="1726142"/>
                    <a:pt x="451908" y="1727200"/>
                  </a:cubicBezTo>
                  <a:cubicBezTo>
                    <a:pt x="411691" y="1728258"/>
                    <a:pt x="385233" y="1732492"/>
                    <a:pt x="356658" y="1720850"/>
                  </a:cubicBezTo>
                  <a:cubicBezTo>
                    <a:pt x="328083" y="1709208"/>
                    <a:pt x="297391" y="1681692"/>
                    <a:pt x="280458" y="1657350"/>
                  </a:cubicBezTo>
                  <a:cubicBezTo>
                    <a:pt x="263525" y="1633008"/>
                    <a:pt x="255058" y="1609725"/>
                    <a:pt x="255058" y="1574800"/>
                  </a:cubicBezTo>
                  <a:cubicBezTo>
                    <a:pt x="255058" y="1539875"/>
                    <a:pt x="273050" y="1482725"/>
                    <a:pt x="280458" y="1447800"/>
                  </a:cubicBezTo>
                  <a:cubicBezTo>
                    <a:pt x="287866" y="1412875"/>
                    <a:pt x="282575" y="1393825"/>
                    <a:pt x="299508" y="1365250"/>
                  </a:cubicBezTo>
                  <a:cubicBezTo>
                    <a:pt x="316441" y="1336675"/>
                    <a:pt x="359833" y="1299633"/>
                    <a:pt x="382058" y="1276350"/>
                  </a:cubicBezTo>
                  <a:cubicBezTo>
                    <a:pt x="404283" y="1253067"/>
                    <a:pt x="420158" y="1246717"/>
                    <a:pt x="432858" y="1225550"/>
                  </a:cubicBezTo>
                  <a:cubicBezTo>
                    <a:pt x="445558" y="1204383"/>
                    <a:pt x="459316" y="1172633"/>
                    <a:pt x="458258" y="1149350"/>
                  </a:cubicBezTo>
                  <a:cubicBezTo>
                    <a:pt x="457200" y="1126067"/>
                    <a:pt x="439208" y="1103842"/>
                    <a:pt x="426508" y="1085850"/>
                  </a:cubicBezTo>
                  <a:cubicBezTo>
                    <a:pt x="413808" y="1067858"/>
                    <a:pt x="402166" y="1050925"/>
                    <a:pt x="382058" y="1041400"/>
                  </a:cubicBezTo>
                  <a:cubicBezTo>
                    <a:pt x="361950" y="1031875"/>
                    <a:pt x="334433" y="1026583"/>
                    <a:pt x="305858" y="1028700"/>
                  </a:cubicBezTo>
                  <a:cubicBezTo>
                    <a:pt x="277283" y="1030817"/>
                    <a:pt x="245533" y="1042458"/>
                    <a:pt x="210608" y="1054100"/>
                  </a:cubicBezTo>
                  <a:cubicBezTo>
                    <a:pt x="175683" y="1065742"/>
                    <a:pt x="130175" y="1082675"/>
                    <a:pt x="96308" y="1098550"/>
                  </a:cubicBezTo>
                  <a:cubicBezTo>
                    <a:pt x="62441" y="1114425"/>
                    <a:pt x="14816" y="1163108"/>
                    <a:pt x="7408" y="1149350"/>
                  </a:cubicBezTo>
                  <a:cubicBezTo>
                    <a:pt x="0" y="1135592"/>
                    <a:pt x="25400" y="1101725"/>
                    <a:pt x="51858" y="1016000"/>
                  </a:cubicBezTo>
                  <a:cubicBezTo>
                    <a:pt x="78316" y="930275"/>
                    <a:pt x="129116" y="754592"/>
                    <a:pt x="166158" y="635000"/>
                  </a:cubicBezTo>
                  <a:cubicBezTo>
                    <a:pt x="203200" y="515408"/>
                    <a:pt x="244475" y="360892"/>
                    <a:pt x="274108" y="298450"/>
                  </a:cubicBezTo>
                  <a:cubicBezTo>
                    <a:pt x="303741" y="236008"/>
                    <a:pt x="323849" y="248179"/>
                    <a:pt x="343958" y="260350"/>
                  </a:cubicBezTo>
                </a:path>
              </a:pathLst>
            </a:custGeom>
            <a:solidFill>
              <a:srgbClr val="99FF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22458" y="1642952"/>
              <a:ext cx="1635385" cy="842852"/>
            </a:xfrm>
            <a:custGeom>
              <a:avLst/>
              <a:gdLst>
                <a:gd name="connsiteX0" fmla="*/ 1038225 w 1634067"/>
                <a:gd name="connsiteY0" fmla="*/ 296333 h 842433"/>
                <a:gd name="connsiteX1" fmla="*/ 917575 w 1634067"/>
                <a:gd name="connsiteY1" fmla="*/ 397933 h 842433"/>
                <a:gd name="connsiteX2" fmla="*/ 873125 w 1634067"/>
                <a:gd name="connsiteY2" fmla="*/ 505883 h 842433"/>
                <a:gd name="connsiteX3" fmla="*/ 847725 w 1634067"/>
                <a:gd name="connsiteY3" fmla="*/ 607483 h 842433"/>
                <a:gd name="connsiteX4" fmla="*/ 879475 w 1634067"/>
                <a:gd name="connsiteY4" fmla="*/ 702733 h 842433"/>
                <a:gd name="connsiteX5" fmla="*/ 904875 w 1634067"/>
                <a:gd name="connsiteY5" fmla="*/ 772583 h 842433"/>
                <a:gd name="connsiteX6" fmla="*/ 962025 w 1634067"/>
                <a:gd name="connsiteY6" fmla="*/ 791633 h 842433"/>
                <a:gd name="connsiteX7" fmla="*/ 1063625 w 1634067"/>
                <a:gd name="connsiteY7" fmla="*/ 791633 h 842433"/>
                <a:gd name="connsiteX8" fmla="*/ 1184275 w 1634067"/>
                <a:gd name="connsiteY8" fmla="*/ 728133 h 842433"/>
                <a:gd name="connsiteX9" fmla="*/ 1247775 w 1634067"/>
                <a:gd name="connsiteY9" fmla="*/ 651933 h 842433"/>
                <a:gd name="connsiteX10" fmla="*/ 1330325 w 1634067"/>
                <a:gd name="connsiteY10" fmla="*/ 569383 h 842433"/>
                <a:gd name="connsiteX11" fmla="*/ 1412875 w 1634067"/>
                <a:gd name="connsiteY11" fmla="*/ 499533 h 842433"/>
                <a:gd name="connsiteX12" fmla="*/ 1482725 w 1634067"/>
                <a:gd name="connsiteY12" fmla="*/ 423333 h 842433"/>
                <a:gd name="connsiteX13" fmla="*/ 1520825 w 1634067"/>
                <a:gd name="connsiteY13" fmla="*/ 474133 h 842433"/>
                <a:gd name="connsiteX14" fmla="*/ 1584325 w 1634067"/>
                <a:gd name="connsiteY14" fmla="*/ 467783 h 842433"/>
                <a:gd name="connsiteX15" fmla="*/ 1628775 w 1634067"/>
                <a:gd name="connsiteY15" fmla="*/ 474133 h 842433"/>
                <a:gd name="connsiteX16" fmla="*/ 1616075 w 1634067"/>
                <a:gd name="connsiteY16" fmla="*/ 512233 h 842433"/>
                <a:gd name="connsiteX17" fmla="*/ 1558925 w 1634067"/>
                <a:gd name="connsiteY17" fmla="*/ 588433 h 842433"/>
                <a:gd name="connsiteX18" fmla="*/ 1514475 w 1634067"/>
                <a:gd name="connsiteY18" fmla="*/ 664633 h 842433"/>
                <a:gd name="connsiteX19" fmla="*/ 1419225 w 1634067"/>
                <a:gd name="connsiteY19" fmla="*/ 734483 h 842433"/>
                <a:gd name="connsiteX20" fmla="*/ 1362075 w 1634067"/>
                <a:gd name="connsiteY20" fmla="*/ 785283 h 842433"/>
                <a:gd name="connsiteX21" fmla="*/ 1304925 w 1634067"/>
                <a:gd name="connsiteY21" fmla="*/ 810683 h 842433"/>
                <a:gd name="connsiteX22" fmla="*/ 1241425 w 1634067"/>
                <a:gd name="connsiteY22" fmla="*/ 817033 h 842433"/>
                <a:gd name="connsiteX23" fmla="*/ 1190625 w 1634067"/>
                <a:gd name="connsiteY23" fmla="*/ 829733 h 842433"/>
                <a:gd name="connsiteX24" fmla="*/ 1108075 w 1634067"/>
                <a:gd name="connsiteY24" fmla="*/ 836083 h 842433"/>
                <a:gd name="connsiteX25" fmla="*/ 1038225 w 1634067"/>
                <a:gd name="connsiteY25" fmla="*/ 842433 h 842433"/>
                <a:gd name="connsiteX26" fmla="*/ 962025 w 1634067"/>
                <a:gd name="connsiteY26" fmla="*/ 836083 h 842433"/>
                <a:gd name="connsiteX27" fmla="*/ 898525 w 1634067"/>
                <a:gd name="connsiteY27" fmla="*/ 817033 h 842433"/>
                <a:gd name="connsiteX28" fmla="*/ 847725 w 1634067"/>
                <a:gd name="connsiteY28" fmla="*/ 785283 h 842433"/>
                <a:gd name="connsiteX29" fmla="*/ 828675 w 1634067"/>
                <a:gd name="connsiteY29" fmla="*/ 734483 h 842433"/>
                <a:gd name="connsiteX30" fmla="*/ 790575 w 1634067"/>
                <a:gd name="connsiteY30" fmla="*/ 696383 h 842433"/>
                <a:gd name="connsiteX31" fmla="*/ 765175 w 1634067"/>
                <a:gd name="connsiteY31" fmla="*/ 690033 h 842433"/>
                <a:gd name="connsiteX32" fmla="*/ 695325 w 1634067"/>
                <a:gd name="connsiteY32" fmla="*/ 690033 h 842433"/>
                <a:gd name="connsiteX33" fmla="*/ 536575 w 1634067"/>
                <a:gd name="connsiteY33" fmla="*/ 696383 h 842433"/>
                <a:gd name="connsiteX34" fmla="*/ 396875 w 1634067"/>
                <a:gd name="connsiteY34" fmla="*/ 715433 h 842433"/>
                <a:gd name="connsiteX35" fmla="*/ 206375 w 1634067"/>
                <a:gd name="connsiteY35" fmla="*/ 753533 h 842433"/>
                <a:gd name="connsiteX36" fmla="*/ 28575 w 1634067"/>
                <a:gd name="connsiteY36" fmla="*/ 791633 h 842433"/>
                <a:gd name="connsiteX37" fmla="*/ 34925 w 1634067"/>
                <a:gd name="connsiteY37" fmla="*/ 753533 h 842433"/>
                <a:gd name="connsiteX38" fmla="*/ 111125 w 1634067"/>
                <a:gd name="connsiteY38" fmla="*/ 537633 h 842433"/>
                <a:gd name="connsiteX39" fmla="*/ 269875 w 1634067"/>
                <a:gd name="connsiteY39" fmla="*/ 74083 h 842433"/>
                <a:gd name="connsiteX40" fmla="*/ 269875 w 1634067"/>
                <a:gd name="connsiteY40" fmla="*/ 93133 h 842433"/>
                <a:gd name="connsiteX41" fmla="*/ 346075 w 1634067"/>
                <a:gd name="connsiteY41" fmla="*/ 112183 h 842433"/>
                <a:gd name="connsiteX42" fmla="*/ 796925 w 1634067"/>
                <a:gd name="connsiteY42" fmla="*/ 264583 h 842433"/>
                <a:gd name="connsiteX43" fmla="*/ 962025 w 1634067"/>
                <a:gd name="connsiteY43" fmla="*/ 315383 h 84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4067" h="842433">
                  <a:moveTo>
                    <a:pt x="1038225" y="296333"/>
                  </a:moveTo>
                  <a:cubicBezTo>
                    <a:pt x="991658" y="329670"/>
                    <a:pt x="945092" y="363008"/>
                    <a:pt x="917575" y="397933"/>
                  </a:cubicBezTo>
                  <a:cubicBezTo>
                    <a:pt x="890058" y="432858"/>
                    <a:pt x="884767" y="470958"/>
                    <a:pt x="873125" y="505883"/>
                  </a:cubicBezTo>
                  <a:cubicBezTo>
                    <a:pt x="861483" y="540808"/>
                    <a:pt x="846667" y="574675"/>
                    <a:pt x="847725" y="607483"/>
                  </a:cubicBezTo>
                  <a:cubicBezTo>
                    <a:pt x="848783" y="640291"/>
                    <a:pt x="869950" y="675216"/>
                    <a:pt x="879475" y="702733"/>
                  </a:cubicBezTo>
                  <a:cubicBezTo>
                    <a:pt x="889000" y="730250"/>
                    <a:pt x="891117" y="757766"/>
                    <a:pt x="904875" y="772583"/>
                  </a:cubicBezTo>
                  <a:cubicBezTo>
                    <a:pt x="918633" y="787400"/>
                    <a:pt x="935567" y="788458"/>
                    <a:pt x="962025" y="791633"/>
                  </a:cubicBezTo>
                  <a:cubicBezTo>
                    <a:pt x="988483" y="794808"/>
                    <a:pt x="1026583" y="802216"/>
                    <a:pt x="1063625" y="791633"/>
                  </a:cubicBezTo>
                  <a:cubicBezTo>
                    <a:pt x="1100667" y="781050"/>
                    <a:pt x="1153583" y="751416"/>
                    <a:pt x="1184275" y="728133"/>
                  </a:cubicBezTo>
                  <a:cubicBezTo>
                    <a:pt x="1214967" y="704850"/>
                    <a:pt x="1223433" y="678391"/>
                    <a:pt x="1247775" y="651933"/>
                  </a:cubicBezTo>
                  <a:cubicBezTo>
                    <a:pt x="1272117" y="625475"/>
                    <a:pt x="1302808" y="594783"/>
                    <a:pt x="1330325" y="569383"/>
                  </a:cubicBezTo>
                  <a:cubicBezTo>
                    <a:pt x="1357842" y="543983"/>
                    <a:pt x="1387475" y="523875"/>
                    <a:pt x="1412875" y="499533"/>
                  </a:cubicBezTo>
                  <a:cubicBezTo>
                    <a:pt x="1438275" y="475191"/>
                    <a:pt x="1464733" y="427566"/>
                    <a:pt x="1482725" y="423333"/>
                  </a:cubicBezTo>
                  <a:cubicBezTo>
                    <a:pt x="1500717" y="419100"/>
                    <a:pt x="1503892" y="466725"/>
                    <a:pt x="1520825" y="474133"/>
                  </a:cubicBezTo>
                  <a:cubicBezTo>
                    <a:pt x="1537758" y="481541"/>
                    <a:pt x="1566333" y="467783"/>
                    <a:pt x="1584325" y="467783"/>
                  </a:cubicBezTo>
                  <a:cubicBezTo>
                    <a:pt x="1602317" y="467783"/>
                    <a:pt x="1623483" y="466725"/>
                    <a:pt x="1628775" y="474133"/>
                  </a:cubicBezTo>
                  <a:cubicBezTo>
                    <a:pt x="1634067" y="481541"/>
                    <a:pt x="1627717" y="493183"/>
                    <a:pt x="1616075" y="512233"/>
                  </a:cubicBezTo>
                  <a:cubicBezTo>
                    <a:pt x="1604433" y="531283"/>
                    <a:pt x="1575858" y="563033"/>
                    <a:pt x="1558925" y="588433"/>
                  </a:cubicBezTo>
                  <a:cubicBezTo>
                    <a:pt x="1541992" y="613833"/>
                    <a:pt x="1537758" y="640291"/>
                    <a:pt x="1514475" y="664633"/>
                  </a:cubicBezTo>
                  <a:cubicBezTo>
                    <a:pt x="1491192" y="688975"/>
                    <a:pt x="1444625" y="714375"/>
                    <a:pt x="1419225" y="734483"/>
                  </a:cubicBezTo>
                  <a:cubicBezTo>
                    <a:pt x="1393825" y="754591"/>
                    <a:pt x="1381125" y="772583"/>
                    <a:pt x="1362075" y="785283"/>
                  </a:cubicBezTo>
                  <a:cubicBezTo>
                    <a:pt x="1343025" y="797983"/>
                    <a:pt x="1325033" y="805391"/>
                    <a:pt x="1304925" y="810683"/>
                  </a:cubicBezTo>
                  <a:cubicBezTo>
                    <a:pt x="1284817" y="815975"/>
                    <a:pt x="1260475" y="813858"/>
                    <a:pt x="1241425" y="817033"/>
                  </a:cubicBezTo>
                  <a:cubicBezTo>
                    <a:pt x="1222375" y="820208"/>
                    <a:pt x="1212850" y="826558"/>
                    <a:pt x="1190625" y="829733"/>
                  </a:cubicBezTo>
                  <a:cubicBezTo>
                    <a:pt x="1168400" y="832908"/>
                    <a:pt x="1108075" y="836083"/>
                    <a:pt x="1108075" y="836083"/>
                  </a:cubicBezTo>
                  <a:cubicBezTo>
                    <a:pt x="1082675" y="838200"/>
                    <a:pt x="1062567" y="842433"/>
                    <a:pt x="1038225" y="842433"/>
                  </a:cubicBezTo>
                  <a:cubicBezTo>
                    <a:pt x="1013883" y="842433"/>
                    <a:pt x="985308" y="840316"/>
                    <a:pt x="962025" y="836083"/>
                  </a:cubicBezTo>
                  <a:cubicBezTo>
                    <a:pt x="938742" y="831850"/>
                    <a:pt x="917575" y="825500"/>
                    <a:pt x="898525" y="817033"/>
                  </a:cubicBezTo>
                  <a:cubicBezTo>
                    <a:pt x="879475" y="808566"/>
                    <a:pt x="859367" y="799041"/>
                    <a:pt x="847725" y="785283"/>
                  </a:cubicBezTo>
                  <a:cubicBezTo>
                    <a:pt x="836083" y="771525"/>
                    <a:pt x="838200" y="749300"/>
                    <a:pt x="828675" y="734483"/>
                  </a:cubicBezTo>
                  <a:cubicBezTo>
                    <a:pt x="819150" y="719666"/>
                    <a:pt x="801158" y="703791"/>
                    <a:pt x="790575" y="696383"/>
                  </a:cubicBezTo>
                  <a:cubicBezTo>
                    <a:pt x="779992" y="688975"/>
                    <a:pt x="781050" y="691091"/>
                    <a:pt x="765175" y="690033"/>
                  </a:cubicBezTo>
                  <a:cubicBezTo>
                    <a:pt x="749300" y="688975"/>
                    <a:pt x="733425" y="688975"/>
                    <a:pt x="695325" y="690033"/>
                  </a:cubicBezTo>
                  <a:cubicBezTo>
                    <a:pt x="657225" y="691091"/>
                    <a:pt x="586317" y="692150"/>
                    <a:pt x="536575" y="696383"/>
                  </a:cubicBezTo>
                  <a:cubicBezTo>
                    <a:pt x="486833" y="700616"/>
                    <a:pt x="451908" y="705908"/>
                    <a:pt x="396875" y="715433"/>
                  </a:cubicBezTo>
                  <a:cubicBezTo>
                    <a:pt x="341842" y="724958"/>
                    <a:pt x="206375" y="753533"/>
                    <a:pt x="206375" y="753533"/>
                  </a:cubicBezTo>
                  <a:cubicBezTo>
                    <a:pt x="144992" y="766233"/>
                    <a:pt x="57150" y="791633"/>
                    <a:pt x="28575" y="791633"/>
                  </a:cubicBezTo>
                  <a:cubicBezTo>
                    <a:pt x="0" y="791633"/>
                    <a:pt x="21167" y="795866"/>
                    <a:pt x="34925" y="753533"/>
                  </a:cubicBezTo>
                  <a:cubicBezTo>
                    <a:pt x="48683" y="711200"/>
                    <a:pt x="71967" y="650875"/>
                    <a:pt x="111125" y="537633"/>
                  </a:cubicBezTo>
                  <a:cubicBezTo>
                    <a:pt x="150283" y="424391"/>
                    <a:pt x="243417" y="148166"/>
                    <a:pt x="269875" y="74083"/>
                  </a:cubicBezTo>
                  <a:cubicBezTo>
                    <a:pt x="296333" y="0"/>
                    <a:pt x="257175" y="86783"/>
                    <a:pt x="269875" y="93133"/>
                  </a:cubicBezTo>
                  <a:cubicBezTo>
                    <a:pt x="282575" y="99483"/>
                    <a:pt x="258233" y="83608"/>
                    <a:pt x="346075" y="112183"/>
                  </a:cubicBezTo>
                  <a:cubicBezTo>
                    <a:pt x="433917" y="140758"/>
                    <a:pt x="694267" y="230716"/>
                    <a:pt x="796925" y="264583"/>
                  </a:cubicBezTo>
                  <a:cubicBezTo>
                    <a:pt x="899583" y="298450"/>
                    <a:pt x="930804" y="306916"/>
                    <a:pt x="962025" y="315383"/>
                  </a:cubicBezTo>
                </a:path>
              </a:pathLst>
            </a:custGeom>
            <a:solidFill>
              <a:srgbClr val="66FF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94163" y="3987383"/>
              <a:ext cx="2624556" cy="1353961"/>
            </a:xfrm>
            <a:custGeom>
              <a:avLst/>
              <a:gdLst>
                <a:gd name="connsiteX0" fmla="*/ 9525 w 2624667"/>
                <a:gd name="connsiteY0" fmla="*/ 1247775 h 1353608"/>
                <a:gd name="connsiteX1" fmla="*/ 92075 w 2624667"/>
                <a:gd name="connsiteY1" fmla="*/ 1139825 h 1353608"/>
                <a:gd name="connsiteX2" fmla="*/ 200025 w 2624667"/>
                <a:gd name="connsiteY2" fmla="*/ 1038225 h 1353608"/>
                <a:gd name="connsiteX3" fmla="*/ 276225 w 2624667"/>
                <a:gd name="connsiteY3" fmla="*/ 1006475 h 1353608"/>
                <a:gd name="connsiteX4" fmla="*/ 384175 w 2624667"/>
                <a:gd name="connsiteY4" fmla="*/ 981075 h 1353608"/>
                <a:gd name="connsiteX5" fmla="*/ 473075 w 2624667"/>
                <a:gd name="connsiteY5" fmla="*/ 942975 h 1353608"/>
                <a:gd name="connsiteX6" fmla="*/ 549275 w 2624667"/>
                <a:gd name="connsiteY6" fmla="*/ 885825 h 1353608"/>
                <a:gd name="connsiteX7" fmla="*/ 600075 w 2624667"/>
                <a:gd name="connsiteY7" fmla="*/ 847725 h 1353608"/>
                <a:gd name="connsiteX8" fmla="*/ 676275 w 2624667"/>
                <a:gd name="connsiteY8" fmla="*/ 803275 h 1353608"/>
                <a:gd name="connsiteX9" fmla="*/ 727075 w 2624667"/>
                <a:gd name="connsiteY9" fmla="*/ 746125 h 1353608"/>
                <a:gd name="connsiteX10" fmla="*/ 796925 w 2624667"/>
                <a:gd name="connsiteY10" fmla="*/ 688975 h 1353608"/>
                <a:gd name="connsiteX11" fmla="*/ 860425 w 2624667"/>
                <a:gd name="connsiteY11" fmla="*/ 631825 h 1353608"/>
                <a:gd name="connsiteX12" fmla="*/ 955675 w 2624667"/>
                <a:gd name="connsiteY12" fmla="*/ 593725 h 1353608"/>
                <a:gd name="connsiteX13" fmla="*/ 1063625 w 2624667"/>
                <a:gd name="connsiteY13" fmla="*/ 555625 h 1353608"/>
                <a:gd name="connsiteX14" fmla="*/ 1260475 w 2624667"/>
                <a:gd name="connsiteY14" fmla="*/ 498475 h 1353608"/>
                <a:gd name="connsiteX15" fmla="*/ 1323975 w 2624667"/>
                <a:gd name="connsiteY15" fmla="*/ 473075 h 1353608"/>
                <a:gd name="connsiteX16" fmla="*/ 1438275 w 2624667"/>
                <a:gd name="connsiteY16" fmla="*/ 377825 h 1353608"/>
                <a:gd name="connsiteX17" fmla="*/ 1590675 w 2624667"/>
                <a:gd name="connsiteY17" fmla="*/ 288925 h 1353608"/>
                <a:gd name="connsiteX18" fmla="*/ 1724025 w 2624667"/>
                <a:gd name="connsiteY18" fmla="*/ 244475 h 1353608"/>
                <a:gd name="connsiteX19" fmla="*/ 1812925 w 2624667"/>
                <a:gd name="connsiteY19" fmla="*/ 231775 h 1353608"/>
                <a:gd name="connsiteX20" fmla="*/ 1952625 w 2624667"/>
                <a:gd name="connsiteY20" fmla="*/ 238125 h 1353608"/>
                <a:gd name="connsiteX21" fmla="*/ 2105025 w 2624667"/>
                <a:gd name="connsiteY21" fmla="*/ 231775 h 1353608"/>
                <a:gd name="connsiteX22" fmla="*/ 2225675 w 2624667"/>
                <a:gd name="connsiteY22" fmla="*/ 200025 h 1353608"/>
                <a:gd name="connsiteX23" fmla="*/ 2314575 w 2624667"/>
                <a:gd name="connsiteY23" fmla="*/ 174625 h 1353608"/>
                <a:gd name="connsiteX24" fmla="*/ 2428875 w 2624667"/>
                <a:gd name="connsiteY24" fmla="*/ 73025 h 1353608"/>
                <a:gd name="connsiteX25" fmla="*/ 2600325 w 2624667"/>
                <a:gd name="connsiteY25" fmla="*/ 3175 h 1353608"/>
                <a:gd name="connsiteX26" fmla="*/ 2574925 w 2624667"/>
                <a:gd name="connsiteY26" fmla="*/ 53975 h 1353608"/>
                <a:gd name="connsiteX27" fmla="*/ 2524125 w 2624667"/>
                <a:gd name="connsiteY27" fmla="*/ 250825 h 1353608"/>
                <a:gd name="connsiteX28" fmla="*/ 2511425 w 2624667"/>
                <a:gd name="connsiteY28" fmla="*/ 282575 h 1353608"/>
                <a:gd name="connsiteX29" fmla="*/ 2454275 w 2624667"/>
                <a:gd name="connsiteY29" fmla="*/ 301625 h 1353608"/>
                <a:gd name="connsiteX30" fmla="*/ 2276475 w 2624667"/>
                <a:gd name="connsiteY30" fmla="*/ 339725 h 1353608"/>
                <a:gd name="connsiteX31" fmla="*/ 2251075 w 2624667"/>
                <a:gd name="connsiteY31" fmla="*/ 346075 h 1353608"/>
                <a:gd name="connsiteX32" fmla="*/ 2187575 w 2624667"/>
                <a:gd name="connsiteY32" fmla="*/ 384175 h 1353608"/>
                <a:gd name="connsiteX33" fmla="*/ 2066925 w 2624667"/>
                <a:gd name="connsiteY33" fmla="*/ 409575 h 1353608"/>
                <a:gd name="connsiteX34" fmla="*/ 1978025 w 2624667"/>
                <a:gd name="connsiteY34" fmla="*/ 409575 h 1353608"/>
                <a:gd name="connsiteX35" fmla="*/ 1895475 w 2624667"/>
                <a:gd name="connsiteY35" fmla="*/ 409575 h 1353608"/>
                <a:gd name="connsiteX36" fmla="*/ 1863725 w 2624667"/>
                <a:gd name="connsiteY36" fmla="*/ 403225 h 1353608"/>
                <a:gd name="connsiteX37" fmla="*/ 1806575 w 2624667"/>
                <a:gd name="connsiteY37" fmla="*/ 390525 h 1353608"/>
                <a:gd name="connsiteX38" fmla="*/ 1762125 w 2624667"/>
                <a:gd name="connsiteY38" fmla="*/ 390525 h 1353608"/>
                <a:gd name="connsiteX39" fmla="*/ 1711325 w 2624667"/>
                <a:gd name="connsiteY39" fmla="*/ 403225 h 1353608"/>
                <a:gd name="connsiteX40" fmla="*/ 1609725 w 2624667"/>
                <a:gd name="connsiteY40" fmla="*/ 479425 h 1353608"/>
                <a:gd name="connsiteX41" fmla="*/ 1514475 w 2624667"/>
                <a:gd name="connsiteY41" fmla="*/ 549275 h 1353608"/>
                <a:gd name="connsiteX42" fmla="*/ 1444625 w 2624667"/>
                <a:gd name="connsiteY42" fmla="*/ 606425 h 1353608"/>
                <a:gd name="connsiteX43" fmla="*/ 1368425 w 2624667"/>
                <a:gd name="connsiteY43" fmla="*/ 644525 h 1353608"/>
                <a:gd name="connsiteX44" fmla="*/ 1285875 w 2624667"/>
                <a:gd name="connsiteY44" fmla="*/ 663575 h 1353608"/>
                <a:gd name="connsiteX45" fmla="*/ 1108075 w 2624667"/>
                <a:gd name="connsiteY45" fmla="*/ 714375 h 1353608"/>
                <a:gd name="connsiteX46" fmla="*/ 1012825 w 2624667"/>
                <a:gd name="connsiteY46" fmla="*/ 733425 h 1353608"/>
                <a:gd name="connsiteX47" fmla="*/ 968375 w 2624667"/>
                <a:gd name="connsiteY47" fmla="*/ 746125 h 1353608"/>
                <a:gd name="connsiteX48" fmla="*/ 885825 w 2624667"/>
                <a:gd name="connsiteY48" fmla="*/ 790575 h 1353608"/>
                <a:gd name="connsiteX49" fmla="*/ 828675 w 2624667"/>
                <a:gd name="connsiteY49" fmla="*/ 841375 h 1353608"/>
                <a:gd name="connsiteX50" fmla="*/ 796925 w 2624667"/>
                <a:gd name="connsiteY50" fmla="*/ 898525 h 1353608"/>
                <a:gd name="connsiteX51" fmla="*/ 752475 w 2624667"/>
                <a:gd name="connsiteY51" fmla="*/ 942975 h 1353608"/>
                <a:gd name="connsiteX52" fmla="*/ 676275 w 2624667"/>
                <a:gd name="connsiteY52" fmla="*/ 993775 h 1353608"/>
                <a:gd name="connsiteX53" fmla="*/ 600075 w 2624667"/>
                <a:gd name="connsiteY53" fmla="*/ 1038225 h 1353608"/>
                <a:gd name="connsiteX54" fmla="*/ 542925 w 2624667"/>
                <a:gd name="connsiteY54" fmla="*/ 1082675 h 1353608"/>
                <a:gd name="connsiteX55" fmla="*/ 466725 w 2624667"/>
                <a:gd name="connsiteY55" fmla="*/ 1120775 h 1353608"/>
                <a:gd name="connsiteX56" fmla="*/ 403225 w 2624667"/>
                <a:gd name="connsiteY56" fmla="*/ 1177925 h 1353608"/>
                <a:gd name="connsiteX57" fmla="*/ 320675 w 2624667"/>
                <a:gd name="connsiteY57" fmla="*/ 1317625 h 1353608"/>
                <a:gd name="connsiteX58" fmla="*/ 238125 w 2624667"/>
                <a:gd name="connsiteY58" fmla="*/ 1343025 h 1353608"/>
                <a:gd name="connsiteX59" fmla="*/ 238125 w 2624667"/>
                <a:gd name="connsiteY59" fmla="*/ 1254125 h 1353608"/>
                <a:gd name="connsiteX60" fmla="*/ 155575 w 2624667"/>
                <a:gd name="connsiteY60" fmla="*/ 1298575 h 1353608"/>
                <a:gd name="connsiteX61" fmla="*/ 149225 w 2624667"/>
                <a:gd name="connsiteY61" fmla="*/ 1241425 h 1353608"/>
                <a:gd name="connsiteX62" fmla="*/ 9525 w 2624667"/>
                <a:gd name="connsiteY62" fmla="*/ 1247775 h 135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624667" h="1353608">
                  <a:moveTo>
                    <a:pt x="9525" y="1247775"/>
                  </a:moveTo>
                  <a:cubicBezTo>
                    <a:pt x="0" y="1230842"/>
                    <a:pt x="60325" y="1174750"/>
                    <a:pt x="92075" y="1139825"/>
                  </a:cubicBezTo>
                  <a:cubicBezTo>
                    <a:pt x="123825" y="1104900"/>
                    <a:pt x="169333" y="1060450"/>
                    <a:pt x="200025" y="1038225"/>
                  </a:cubicBezTo>
                  <a:cubicBezTo>
                    <a:pt x="230717" y="1016000"/>
                    <a:pt x="245533" y="1016000"/>
                    <a:pt x="276225" y="1006475"/>
                  </a:cubicBezTo>
                  <a:cubicBezTo>
                    <a:pt x="306917" y="996950"/>
                    <a:pt x="351367" y="991658"/>
                    <a:pt x="384175" y="981075"/>
                  </a:cubicBezTo>
                  <a:cubicBezTo>
                    <a:pt x="416983" y="970492"/>
                    <a:pt x="445558" y="958850"/>
                    <a:pt x="473075" y="942975"/>
                  </a:cubicBezTo>
                  <a:cubicBezTo>
                    <a:pt x="500592" y="927100"/>
                    <a:pt x="549275" y="885825"/>
                    <a:pt x="549275" y="885825"/>
                  </a:cubicBezTo>
                  <a:cubicBezTo>
                    <a:pt x="570442" y="869950"/>
                    <a:pt x="578908" y="861483"/>
                    <a:pt x="600075" y="847725"/>
                  </a:cubicBezTo>
                  <a:cubicBezTo>
                    <a:pt x="621242" y="833967"/>
                    <a:pt x="655108" y="820208"/>
                    <a:pt x="676275" y="803275"/>
                  </a:cubicBezTo>
                  <a:cubicBezTo>
                    <a:pt x="697442" y="786342"/>
                    <a:pt x="706967" y="765175"/>
                    <a:pt x="727075" y="746125"/>
                  </a:cubicBezTo>
                  <a:cubicBezTo>
                    <a:pt x="747183" y="727075"/>
                    <a:pt x="774700" y="708025"/>
                    <a:pt x="796925" y="688975"/>
                  </a:cubicBezTo>
                  <a:cubicBezTo>
                    <a:pt x="819150" y="669925"/>
                    <a:pt x="833967" y="647700"/>
                    <a:pt x="860425" y="631825"/>
                  </a:cubicBezTo>
                  <a:cubicBezTo>
                    <a:pt x="886883" y="615950"/>
                    <a:pt x="921808" y="606425"/>
                    <a:pt x="955675" y="593725"/>
                  </a:cubicBezTo>
                  <a:cubicBezTo>
                    <a:pt x="989542" y="581025"/>
                    <a:pt x="1012825" y="571500"/>
                    <a:pt x="1063625" y="555625"/>
                  </a:cubicBezTo>
                  <a:cubicBezTo>
                    <a:pt x="1114425" y="539750"/>
                    <a:pt x="1217083" y="512233"/>
                    <a:pt x="1260475" y="498475"/>
                  </a:cubicBezTo>
                  <a:cubicBezTo>
                    <a:pt x="1303867" y="484717"/>
                    <a:pt x="1294342" y="493183"/>
                    <a:pt x="1323975" y="473075"/>
                  </a:cubicBezTo>
                  <a:cubicBezTo>
                    <a:pt x="1353608" y="452967"/>
                    <a:pt x="1393825" y="408517"/>
                    <a:pt x="1438275" y="377825"/>
                  </a:cubicBezTo>
                  <a:cubicBezTo>
                    <a:pt x="1482725" y="347133"/>
                    <a:pt x="1543050" y="311150"/>
                    <a:pt x="1590675" y="288925"/>
                  </a:cubicBezTo>
                  <a:cubicBezTo>
                    <a:pt x="1638300" y="266700"/>
                    <a:pt x="1686983" y="254000"/>
                    <a:pt x="1724025" y="244475"/>
                  </a:cubicBezTo>
                  <a:cubicBezTo>
                    <a:pt x="1761067" y="234950"/>
                    <a:pt x="1774825" y="232833"/>
                    <a:pt x="1812925" y="231775"/>
                  </a:cubicBezTo>
                  <a:cubicBezTo>
                    <a:pt x="1851025" y="230717"/>
                    <a:pt x="1903942" y="238125"/>
                    <a:pt x="1952625" y="238125"/>
                  </a:cubicBezTo>
                  <a:cubicBezTo>
                    <a:pt x="2001308" y="238125"/>
                    <a:pt x="2059517" y="238125"/>
                    <a:pt x="2105025" y="231775"/>
                  </a:cubicBezTo>
                  <a:cubicBezTo>
                    <a:pt x="2150533" y="225425"/>
                    <a:pt x="2190750" y="209550"/>
                    <a:pt x="2225675" y="200025"/>
                  </a:cubicBezTo>
                  <a:cubicBezTo>
                    <a:pt x="2260600" y="190500"/>
                    <a:pt x="2280708" y="195792"/>
                    <a:pt x="2314575" y="174625"/>
                  </a:cubicBezTo>
                  <a:cubicBezTo>
                    <a:pt x="2348442" y="153458"/>
                    <a:pt x="2381250" y="101600"/>
                    <a:pt x="2428875" y="73025"/>
                  </a:cubicBezTo>
                  <a:cubicBezTo>
                    <a:pt x="2476500" y="44450"/>
                    <a:pt x="2575983" y="6350"/>
                    <a:pt x="2600325" y="3175"/>
                  </a:cubicBezTo>
                  <a:cubicBezTo>
                    <a:pt x="2624667" y="0"/>
                    <a:pt x="2587625" y="12700"/>
                    <a:pt x="2574925" y="53975"/>
                  </a:cubicBezTo>
                  <a:cubicBezTo>
                    <a:pt x="2562225" y="95250"/>
                    <a:pt x="2534708" y="212725"/>
                    <a:pt x="2524125" y="250825"/>
                  </a:cubicBezTo>
                  <a:cubicBezTo>
                    <a:pt x="2513542" y="288925"/>
                    <a:pt x="2523067" y="274108"/>
                    <a:pt x="2511425" y="282575"/>
                  </a:cubicBezTo>
                  <a:cubicBezTo>
                    <a:pt x="2499783" y="291042"/>
                    <a:pt x="2493433" y="292100"/>
                    <a:pt x="2454275" y="301625"/>
                  </a:cubicBezTo>
                  <a:cubicBezTo>
                    <a:pt x="2415117" y="311150"/>
                    <a:pt x="2310342" y="332317"/>
                    <a:pt x="2276475" y="339725"/>
                  </a:cubicBezTo>
                  <a:cubicBezTo>
                    <a:pt x="2242608" y="347133"/>
                    <a:pt x="2265892" y="338667"/>
                    <a:pt x="2251075" y="346075"/>
                  </a:cubicBezTo>
                  <a:cubicBezTo>
                    <a:pt x="2236258" y="353483"/>
                    <a:pt x="2218267" y="373592"/>
                    <a:pt x="2187575" y="384175"/>
                  </a:cubicBezTo>
                  <a:cubicBezTo>
                    <a:pt x="2156883" y="394758"/>
                    <a:pt x="2101850" y="405342"/>
                    <a:pt x="2066925" y="409575"/>
                  </a:cubicBezTo>
                  <a:cubicBezTo>
                    <a:pt x="2032000" y="413808"/>
                    <a:pt x="1978025" y="409575"/>
                    <a:pt x="1978025" y="409575"/>
                  </a:cubicBezTo>
                  <a:cubicBezTo>
                    <a:pt x="1949450" y="409575"/>
                    <a:pt x="1914525" y="410633"/>
                    <a:pt x="1895475" y="409575"/>
                  </a:cubicBezTo>
                  <a:cubicBezTo>
                    <a:pt x="1876425" y="408517"/>
                    <a:pt x="1863725" y="403225"/>
                    <a:pt x="1863725" y="403225"/>
                  </a:cubicBezTo>
                  <a:cubicBezTo>
                    <a:pt x="1848908" y="400050"/>
                    <a:pt x="1823508" y="392642"/>
                    <a:pt x="1806575" y="390525"/>
                  </a:cubicBezTo>
                  <a:cubicBezTo>
                    <a:pt x="1789642" y="388408"/>
                    <a:pt x="1778000" y="388408"/>
                    <a:pt x="1762125" y="390525"/>
                  </a:cubicBezTo>
                  <a:cubicBezTo>
                    <a:pt x="1746250" y="392642"/>
                    <a:pt x="1736725" y="388408"/>
                    <a:pt x="1711325" y="403225"/>
                  </a:cubicBezTo>
                  <a:cubicBezTo>
                    <a:pt x="1685925" y="418042"/>
                    <a:pt x="1609725" y="479425"/>
                    <a:pt x="1609725" y="479425"/>
                  </a:cubicBezTo>
                  <a:cubicBezTo>
                    <a:pt x="1576917" y="503767"/>
                    <a:pt x="1541992" y="528108"/>
                    <a:pt x="1514475" y="549275"/>
                  </a:cubicBezTo>
                  <a:cubicBezTo>
                    <a:pt x="1486958" y="570442"/>
                    <a:pt x="1468967" y="590550"/>
                    <a:pt x="1444625" y="606425"/>
                  </a:cubicBezTo>
                  <a:cubicBezTo>
                    <a:pt x="1420283" y="622300"/>
                    <a:pt x="1394883" y="635000"/>
                    <a:pt x="1368425" y="644525"/>
                  </a:cubicBezTo>
                  <a:cubicBezTo>
                    <a:pt x="1341967" y="654050"/>
                    <a:pt x="1329267" y="651933"/>
                    <a:pt x="1285875" y="663575"/>
                  </a:cubicBezTo>
                  <a:cubicBezTo>
                    <a:pt x="1242483" y="675217"/>
                    <a:pt x="1153583" y="702733"/>
                    <a:pt x="1108075" y="714375"/>
                  </a:cubicBezTo>
                  <a:cubicBezTo>
                    <a:pt x="1062567" y="726017"/>
                    <a:pt x="1036108" y="728133"/>
                    <a:pt x="1012825" y="733425"/>
                  </a:cubicBezTo>
                  <a:cubicBezTo>
                    <a:pt x="989542" y="738717"/>
                    <a:pt x="989542" y="736600"/>
                    <a:pt x="968375" y="746125"/>
                  </a:cubicBezTo>
                  <a:cubicBezTo>
                    <a:pt x="947208" y="755650"/>
                    <a:pt x="909108" y="774700"/>
                    <a:pt x="885825" y="790575"/>
                  </a:cubicBezTo>
                  <a:cubicBezTo>
                    <a:pt x="862542" y="806450"/>
                    <a:pt x="843492" y="823383"/>
                    <a:pt x="828675" y="841375"/>
                  </a:cubicBezTo>
                  <a:cubicBezTo>
                    <a:pt x="813858" y="859367"/>
                    <a:pt x="809625" y="881592"/>
                    <a:pt x="796925" y="898525"/>
                  </a:cubicBezTo>
                  <a:cubicBezTo>
                    <a:pt x="784225" y="915458"/>
                    <a:pt x="772583" y="927100"/>
                    <a:pt x="752475" y="942975"/>
                  </a:cubicBezTo>
                  <a:cubicBezTo>
                    <a:pt x="732367" y="958850"/>
                    <a:pt x="701675" y="977900"/>
                    <a:pt x="676275" y="993775"/>
                  </a:cubicBezTo>
                  <a:cubicBezTo>
                    <a:pt x="650875" y="1009650"/>
                    <a:pt x="622300" y="1023408"/>
                    <a:pt x="600075" y="1038225"/>
                  </a:cubicBezTo>
                  <a:cubicBezTo>
                    <a:pt x="577850" y="1053042"/>
                    <a:pt x="565150" y="1068917"/>
                    <a:pt x="542925" y="1082675"/>
                  </a:cubicBezTo>
                  <a:cubicBezTo>
                    <a:pt x="520700" y="1096433"/>
                    <a:pt x="490008" y="1104900"/>
                    <a:pt x="466725" y="1120775"/>
                  </a:cubicBezTo>
                  <a:cubicBezTo>
                    <a:pt x="443442" y="1136650"/>
                    <a:pt x="427567" y="1145117"/>
                    <a:pt x="403225" y="1177925"/>
                  </a:cubicBezTo>
                  <a:cubicBezTo>
                    <a:pt x="378883" y="1210733"/>
                    <a:pt x="348192" y="1290108"/>
                    <a:pt x="320675" y="1317625"/>
                  </a:cubicBezTo>
                  <a:cubicBezTo>
                    <a:pt x="293158" y="1345142"/>
                    <a:pt x="251883" y="1353608"/>
                    <a:pt x="238125" y="1343025"/>
                  </a:cubicBezTo>
                  <a:cubicBezTo>
                    <a:pt x="224367" y="1332442"/>
                    <a:pt x="251883" y="1261533"/>
                    <a:pt x="238125" y="1254125"/>
                  </a:cubicBezTo>
                  <a:cubicBezTo>
                    <a:pt x="224367" y="1246717"/>
                    <a:pt x="170392" y="1300692"/>
                    <a:pt x="155575" y="1298575"/>
                  </a:cubicBezTo>
                  <a:cubicBezTo>
                    <a:pt x="140758" y="1296458"/>
                    <a:pt x="176742" y="1244600"/>
                    <a:pt x="149225" y="1241425"/>
                  </a:cubicBezTo>
                  <a:cubicBezTo>
                    <a:pt x="121708" y="1238250"/>
                    <a:pt x="19050" y="1264708"/>
                    <a:pt x="9525" y="1247775"/>
                  </a:cubicBezTo>
                  <a:close/>
                </a:path>
              </a:pathLst>
            </a:custGeom>
            <a:solidFill>
              <a:srgbClr val="66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64081" y="4282619"/>
              <a:ext cx="2249846" cy="1161898"/>
            </a:xfrm>
            <a:custGeom>
              <a:avLst/>
              <a:gdLst>
                <a:gd name="connsiteX0" fmla="*/ 19050 w 2250017"/>
                <a:gd name="connsiteY0" fmla="*/ 1023408 h 1163108"/>
                <a:gd name="connsiteX1" fmla="*/ 107950 w 2250017"/>
                <a:gd name="connsiteY1" fmla="*/ 915458 h 1163108"/>
                <a:gd name="connsiteX2" fmla="*/ 228600 w 2250017"/>
                <a:gd name="connsiteY2" fmla="*/ 813858 h 1163108"/>
                <a:gd name="connsiteX3" fmla="*/ 349250 w 2250017"/>
                <a:gd name="connsiteY3" fmla="*/ 756708 h 1163108"/>
                <a:gd name="connsiteX4" fmla="*/ 469900 w 2250017"/>
                <a:gd name="connsiteY4" fmla="*/ 661458 h 1163108"/>
                <a:gd name="connsiteX5" fmla="*/ 520700 w 2250017"/>
                <a:gd name="connsiteY5" fmla="*/ 591608 h 1163108"/>
                <a:gd name="connsiteX6" fmla="*/ 577850 w 2250017"/>
                <a:gd name="connsiteY6" fmla="*/ 528108 h 1163108"/>
                <a:gd name="connsiteX7" fmla="*/ 628650 w 2250017"/>
                <a:gd name="connsiteY7" fmla="*/ 477308 h 1163108"/>
                <a:gd name="connsiteX8" fmla="*/ 736600 w 2250017"/>
                <a:gd name="connsiteY8" fmla="*/ 445558 h 1163108"/>
                <a:gd name="connsiteX9" fmla="*/ 838200 w 2250017"/>
                <a:gd name="connsiteY9" fmla="*/ 407458 h 1163108"/>
                <a:gd name="connsiteX10" fmla="*/ 977900 w 2250017"/>
                <a:gd name="connsiteY10" fmla="*/ 394758 h 1163108"/>
                <a:gd name="connsiteX11" fmla="*/ 1162050 w 2250017"/>
                <a:gd name="connsiteY11" fmla="*/ 324908 h 1163108"/>
                <a:gd name="connsiteX12" fmla="*/ 1282700 w 2250017"/>
                <a:gd name="connsiteY12" fmla="*/ 223308 h 1163108"/>
                <a:gd name="connsiteX13" fmla="*/ 1403350 w 2250017"/>
                <a:gd name="connsiteY13" fmla="*/ 147108 h 1163108"/>
                <a:gd name="connsiteX14" fmla="*/ 1479550 w 2250017"/>
                <a:gd name="connsiteY14" fmla="*/ 102658 h 1163108"/>
                <a:gd name="connsiteX15" fmla="*/ 1524000 w 2250017"/>
                <a:gd name="connsiteY15" fmla="*/ 102658 h 1163108"/>
                <a:gd name="connsiteX16" fmla="*/ 1593850 w 2250017"/>
                <a:gd name="connsiteY16" fmla="*/ 121708 h 1163108"/>
                <a:gd name="connsiteX17" fmla="*/ 1701800 w 2250017"/>
                <a:gd name="connsiteY17" fmla="*/ 128058 h 1163108"/>
                <a:gd name="connsiteX18" fmla="*/ 1892300 w 2250017"/>
                <a:gd name="connsiteY18" fmla="*/ 89958 h 1163108"/>
                <a:gd name="connsiteX19" fmla="*/ 2070100 w 2250017"/>
                <a:gd name="connsiteY19" fmla="*/ 26458 h 1163108"/>
                <a:gd name="connsiteX20" fmla="*/ 2222500 w 2250017"/>
                <a:gd name="connsiteY20" fmla="*/ 7408 h 1163108"/>
                <a:gd name="connsiteX21" fmla="*/ 2235200 w 2250017"/>
                <a:gd name="connsiteY21" fmla="*/ 70908 h 1163108"/>
                <a:gd name="connsiteX22" fmla="*/ 2197100 w 2250017"/>
                <a:gd name="connsiteY22" fmla="*/ 178858 h 1163108"/>
                <a:gd name="connsiteX23" fmla="*/ 2076450 w 2250017"/>
                <a:gd name="connsiteY23" fmla="*/ 166158 h 1163108"/>
                <a:gd name="connsiteX24" fmla="*/ 1917700 w 2250017"/>
                <a:gd name="connsiteY24" fmla="*/ 191558 h 1163108"/>
                <a:gd name="connsiteX25" fmla="*/ 1816100 w 2250017"/>
                <a:gd name="connsiteY25" fmla="*/ 191558 h 1163108"/>
                <a:gd name="connsiteX26" fmla="*/ 1778000 w 2250017"/>
                <a:gd name="connsiteY26" fmla="*/ 210608 h 1163108"/>
                <a:gd name="connsiteX27" fmla="*/ 1695450 w 2250017"/>
                <a:gd name="connsiteY27" fmla="*/ 261408 h 1163108"/>
                <a:gd name="connsiteX28" fmla="*/ 1644650 w 2250017"/>
                <a:gd name="connsiteY28" fmla="*/ 293158 h 1163108"/>
                <a:gd name="connsiteX29" fmla="*/ 1574800 w 2250017"/>
                <a:gd name="connsiteY29" fmla="*/ 312208 h 1163108"/>
                <a:gd name="connsiteX30" fmla="*/ 1479550 w 2250017"/>
                <a:gd name="connsiteY30" fmla="*/ 312208 h 1163108"/>
                <a:gd name="connsiteX31" fmla="*/ 1403350 w 2250017"/>
                <a:gd name="connsiteY31" fmla="*/ 318558 h 1163108"/>
                <a:gd name="connsiteX32" fmla="*/ 1320800 w 2250017"/>
                <a:gd name="connsiteY32" fmla="*/ 343958 h 1163108"/>
                <a:gd name="connsiteX33" fmla="*/ 1117600 w 2250017"/>
                <a:gd name="connsiteY33" fmla="*/ 413808 h 1163108"/>
                <a:gd name="connsiteX34" fmla="*/ 1047750 w 2250017"/>
                <a:gd name="connsiteY34" fmla="*/ 464608 h 1163108"/>
                <a:gd name="connsiteX35" fmla="*/ 889000 w 2250017"/>
                <a:gd name="connsiteY35" fmla="*/ 490008 h 1163108"/>
                <a:gd name="connsiteX36" fmla="*/ 787400 w 2250017"/>
                <a:gd name="connsiteY36" fmla="*/ 515408 h 1163108"/>
                <a:gd name="connsiteX37" fmla="*/ 698500 w 2250017"/>
                <a:gd name="connsiteY37" fmla="*/ 559858 h 1163108"/>
                <a:gd name="connsiteX38" fmla="*/ 654050 w 2250017"/>
                <a:gd name="connsiteY38" fmla="*/ 642408 h 1163108"/>
                <a:gd name="connsiteX39" fmla="*/ 584200 w 2250017"/>
                <a:gd name="connsiteY39" fmla="*/ 667808 h 1163108"/>
                <a:gd name="connsiteX40" fmla="*/ 520700 w 2250017"/>
                <a:gd name="connsiteY40" fmla="*/ 686858 h 1163108"/>
                <a:gd name="connsiteX41" fmla="*/ 476250 w 2250017"/>
                <a:gd name="connsiteY41" fmla="*/ 724958 h 1163108"/>
                <a:gd name="connsiteX42" fmla="*/ 412750 w 2250017"/>
                <a:gd name="connsiteY42" fmla="*/ 845608 h 1163108"/>
                <a:gd name="connsiteX43" fmla="*/ 361950 w 2250017"/>
                <a:gd name="connsiteY43" fmla="*/ 966258 h 1163108"/>
                <a:gd name="connsiteX44" fmla="*/ 317500 w 2250017"/>
                <a:gd name="connsiteY44" fmla="*/ 1048808 h 1163108"/>
                <a:gd name="connsiteX45" fmla="*/ 241300 w 2250017"/>
                <a:gd name="connsiteY45" fmla="*/ 1144058 h 1163108"/>
                <a:gd name="connsiteX46" fmla="*/ 171450 w 2250017"/>
                <a:gd name="connsiteY46" fmla="*/ 1150408 h 1163108"/>
                <a:gd name="connsiteX47" fmla="*/ 171450 w 2250017"/>
                <a:gd name="connsiteY47" fmla="*/ 1067858 h 1163108"/>
                <a:gd name="connsiteX48" fmla="*/ 44450 w 2250017"/>
                <a:gd name="connsiteY48" fmla="*/ 1118658 h 1163108"/>
                <a:gd name="connsiteX49" fmla="*/ 6350 w 2250017"/>
                <a:gd name="connsiteY49" fmla="*/ 1093258 h 1163108"/>
                <a:gd name="connsiteX50" fmla="*/ 6350 w 2250017"/>
                <a:gd name="connsiteY50" fmla="*/ 1080558 h 11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50017" h="1163108">
                  <a:moveTo>
                    <a:pt x="19050" y="1023408"/>
                  </a:moveTo>
                  <a:cubicBezTo>
                    <a:pt x="46037" y="986895"/>
                    <a:pt x="73025" y="950383"/>
                    <a:pt x="107950" y="915458"/>
                  </a:cubicBezTo>
                  <a:cubicBezTo>
                    <a:pt x="142875" y="880533"/>
                    <a:pt x="188383" y="840316"/>
                    <a:pt x="228600" y="813858"/>
                  </a:cubicBezTo>
                  <a:cubicBezTo>
                    <a:pt x="268817" y="787400"/>
                    <a:pt x="309033" y="782108"/>
                    <a:pt x="349250" y="756708"/>
                  </a:cubicBezTo>
                  <a:cubicBezTo>
                    <a:pt x="389467" y="731308"/>
                    <a:pt x="441325" y="688975"/>
                    <a:pt x="469900" y="661458"/>
                  </a:cubicBezTo>
                  <a:cubicBezTo>
                    <a:pt x="498475" y="633941"/>
                    <a:pt x="502708" y="613833"/>
                    <a:pt x="520700" y="591608"/>
                  </a:cubicBezTo>
                  <a:cubicBezTo>
                    <a:pt x="538692" y="569383"/>
                    <a:pt x="559858" y="547158"/>
                    <a:pt x="577850" y="528108"/>
                  </a:cubicBezTo>
                  <a:cubicBezTo>
                    <a:pt x="595842" y="509058"/>
                    <a:pt x="602192" y="491066"/>
                    <a:pt x="628650" y="477308"/>
                  </a:cubicBezTo>
                  <a:cubicBezTo>
                    <a:pt x="655108" y="463550"/>
                    <a:pt x="701675" y="457200"/>
                    <a:pt x="736600" y="445558"/>
                  </a:cubicBezTo>
                  <a:cubicBezTo>
                    <a:pt x="771525" y="433916"/>
                    <a:pt x="797984" y="415925"/>
                    <a:pt x="838200" y="407458"/>
                  </a:cubicBezTo>
                  <a:cubicBezTo>
                    <a:pt x="878416" y="398991"/>
                    <a:pt x="923925" y="408516"/>
                    <a:pt x="977900" y="394758"/>
                  </a:cubicBezTo>
                  <a:cubicBezTo>
                    <a:pt x="1031875" y="381000"/>
                    <a:pt x="1111250" y="353483"/>
                    <a:pt x="1162050" y="324908"/>
                  </a:cubicBezTo>
                  <a:cubicBezTo>
                    <a:pt x="1212850" y="296333"/>
                    <a:pt x="1242484" y="252941"/>
                    <a:pt x="1282700" y="223308"/>
                  </a:cubicBezTo>
                  <a:cubicBezTo>
                    <a:pt x="1322916" y="193675"/>
                    <a:pt x="1370542" y="167216"/>
                    <a:pt x="1403350" y="147108"/>
                  </a:cubicBezTo>
                  <a:cubicBezTo>
                    <a:pt x="1436158" y="127000"/>
                    <a:pt x="1459442" y="110066"/>
                    <a:pt x="1479550" y="102658"/>
                  </a:cubicBezTo>
                  <a:cubicBezTo>
                    <a:pt x="1499658" y="95250"/>
                    <a:pt x="1504950" y="99483"/>
                    <a:pt x="1524000" y="102658"/>
                  </a:cubicBezTo>
                  <a:cubicBezTo>
                    <a:pt x="1543050" y="105833"/>
                    <a:pt x="1564217" y="117475"/>
                    <a:pt x="1593850" y="121708"/>
                  </a:cubicBezTo>
                  <a:cubicBezTo>
                    <a:pt x="1623483" y="125941"/>
                    <a:pt x="1652058" y="133350"/>
                    <a:pt x="1701800" y="128058"/>
                  </a:cubicBezTo>
                  <a:cubicBezTo>
                    <a:pt x="1751542" y="122766"/>
                    <a:pt x="1830917" y="106891"/>
                    <a:pt x="1892300" y="89958"/>
                  </a:cubicBezTo>
                  <a:cubicBezTo>
                    <a:pt x="1953683" y="73025"/>
                    <a:pt x="2015067" y="40216"/>
                    <a:pt x="2070100" y="26458"/>
                  </a:cubicBezTo>
                  <a:cubicBezTo>
                    <a:pt x="2125133" y="12700"/>
                    <a:pt x="2194983" y="0"/>
                    <a:pt x="2222500" y="7408"/>
                  </a:cubicBezTo>
                  <a:cubicBezTo>
                    <a:pt x="2250017" y="14816"/>
                    <a:pt x="2239433" y="42333"/>
                    <a:pt x="2235200" y="70908"/>
                  </a:cubicBezTo>
                  <a:cubicBezTo>
                    <a:pt x="2230967" y="99483"/>
                    <a:pt x="2223558" y="162983"/>
                    <a:pt x="2197100" y="178858"/>
                  </a:cubicBezTo>
                  <a:cubicBezTo>
                    <a:pt x="2170642" y="194733"/>
                    <a:pt x="2123017" y="164041"/>
                    <a:pt x="2076450" y="166158"/>
                  </a:cubicBezTo>
                  <a:cubicBezTo>
                    <a:pt x="2029883" y="168275"/>
                    <a:pt x="1961092" y="187325"/>
                    <a:pt x="1917700" y="191558"/>
                  </a:cubicBezTo>
                  <a:cubicBezTo>
                    <a:pt x="1874308" y="195791"/>
                    <a:pt x="1839383" y="188383"/>
                    <a:pt x="1816100" y="191558"/>
                  </a:cubicBezTo>
                  <a:cubicBezTo>
                    <a:pt x="1792817" y="194733"/>
                    <a:pt x="1798108" y="198966"/>
                    <a:pt x="1778000" y="210608"/>
                  </a:cubicBezTo>
                  <a:cubicBezTo>
                    <a:pt x="1757892" y="222250"/>
                    <a:pt x="1695450" y="261408"/>
                    <a:pt x="1695450" y="261408"/>
                  </a:cubicBezTo>
                  <a:cubicBezTo>
                    <a:pt x="1673225" y="275166"/>
                    <a:pt x="1664758" y="284691"/>
                    <a:pt x="1644650" y="293158"/>
                  </a:cubicBezTo>
                  <a:cubicBezTo>
                    <a:pt x="1624542" y="301625"/>
                    <a:pt x="1602317" y="309033"/>
                    <a:pt x="1574800" y="312208"/>
                  </a:cubicBezTo>
                  <a:cubicBezTo>
                    <a:pt x="1547283" y="315383"/>
                    <a:pt x="1508125" y="311150"/>
                    <a:pt x="1479550" y="312208"/>
                  </a:cubicBezTo>
                  <a:cubicBezTo>
                    <a:pt x="1450975" y="313266"/>
                    <a:pt x="1429808" y="313266"/>
                    <a:pt x="1403350" y="318558"/>
                  </a:cubicBezTo>
                  <a:cubicBezTo>
                    <a:pt x="1376892" y="323850"/>
                    <a:pt x="1368425" y="328083"/>
                    <a:pt x="1320800" y="343958"/>
                  </a:cubicBezTo>
                  <a:cubicBezTo>
                    <a:pt x="1273175" y="359833"/>
                    <a:pt x="1163108" y="393700"/>
                    <a:pt x="1117600" y="413808"/>
                  </a:cubicBezTo>
                  <a:cubicBezTo>
                    <a:pt x="1072092" y="433916"/>
                    <a:pt x="1085850" y="451908"/>
                    <a:pt x="1047750" y="464608"/>
                  </a:cubicBezTo>
                  <a:cubicBezTo>
                    <a:pt x="1009650" y="477308"/>
                    <a:pt x="932392" y="481541"/>
                    <a:pt x="889000" y="490008"/>
                  </a:cubicBezTo>
                  <a:cubicBezTo>
                    <a:pt x="845608" y="498475"/>
                    <a:pt x="819150" y="503766"/>
                    <a:pt x="787400" y="515408"/>
                  </a:cubicBezTo>
                  <a:cubicBezTo>
                    <a:pt x="755650" y="527050"/>
                    <a:pt x="720725" y="538691"/>
                    <a:pt x="698500" y="559858"/>
                  </a:cubicBezTo>
                  <a:cubicBezTo>
                    <a:pt x="676275" y="581025"/>
                    <a:pt x="673100" y="624416"/>
                    <a:pt x="654050" y="642408"/>
                  </a:cubicBezTo>
                  <a:cubicBezTo>
                    <a:pt x="635000" y="660400"/>
                    <a:pt x="606425" y="660400"/>
                    <a:pt x="584200" y="667808"/>
                  </a:cubicBezTo>
                  <a:cubicBezTo>
                    <a:pt x="561975" y="675216"/>
                    <a:pt x="538692" y="677333"/>
                    <a:pt x="520700" y="686858"/>
                  </a:cubicBezTo>
                  <a:cubicBezTo>
                    <a:pt x="502708" y="696383"/>
                    <a:pt x="494242" y="698500"/>
                    <a:pt x="476250" y="724958"/>
                  </a:cubicBezTo>
                  <a:cubicBezTo>
                    <a:pt x="458258" y="751416"/>
                    <a:pt x="431800" y="805391"/>
                    <a:pt x="412750" y="845608"/>
                  </a:cubicBezTo>
                  <a:cubicBezTo>
                    <a:pt x="393700" y="885825"/>
                    <a:pt x="377825" y="932391"/>
                    <a:pt x="361950" y="966258"/>
                  </a:cubicBezTo>
                  <a:cubicBezTo>
                    <a:pt x="346075" y="1000125"/>
                    <a:pt x="337608" y="1019175"/>
                    <a:pt x="317500" y="1048808"/>
                  </a:cubicBezTo>
                  <a:cubicBezTo>
                    <a:pt x="297392" y="1078441"/>
                    <a:pt x="265642" y="1127125"/>
                    <a:pt x="241300" y="1144058"/>
                  </a:cubicBezTo>
                  <a:cubicBezTo>
                    <a:pt x="216958" y="1160991"/>
                    <a:pt x="183092" y="1163108"/>
                    <a:pt x="171450" y="1150408"/>
                  </a:cubicBezTo>
                  <a:cubicBezTo>
                    <a:pt x="159808" y="1137708"/>
                    <a:pt x="192616" y="1073150"/>
                    <a:pt x="171450" y="1067858"/>
                  </a:cubicBezTo>
                  <a:cubicBezTo>
                    <a:pt x="150284" y="1062566"/>
                    <a:pt x="71967" y="1114425"/>
                    <a:pt x="44450" y="1118658"/>
                  </a:cubicBezTo>
                  <a:cubicBezTo>
                    <a:pt x="16933" y="1122891"/>
                    <a:pt x="12700" y="1099608"/>
                    <a:pt x="6350" y="1093258"/>
                  </a:cubicBezTo>
                  <a:cubicBezTo>
                    <a:pt x="0" y="1086908"/>
                    <a:pt x="3175" y="1083733"/>
                    <a:pt x="6350" y="1080558"/>
                  </a:cubicBezTo>
                </a:path>
              </a:pathLst>
            </a:custGeom>
            <a:solidFill>
              <a:srgbClr val="0099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4609" y="1825490"/>
              <a:ext cx="635101" cy="609520"/>
            </a:xfrm>
            <a:custGeom>
              <a:avLst/>
              <a:gdLst>
                <a:gd name="connsiteX0" fmla="*/ 227542 w 635000"/>
                <a:gd name="connsiteY0" fmla="*/ 88900 h 608542"/>
                <a:gd name="connsiteX1" fmla="*/ 138642 w 635000"/>
                <a:gd name="connsiteY1" fmla="*/ 158750 h 608542"/>
                <a:gd name="connsiteX2" fmla="*/ 87842 w 635000"/>
                <a:gd name="connsiteY2" fmla="*/ 203200 h 608542"/>
                <a:gd name="connsiteX3" fmla="*/ 37042 w 635000"/>
                <a:gd name="connsiteY3" fmla="*/ 279400 h 608542"/>
                <a:gd name="connsiteX4" fmla="*/ 5292 w 635000"/>
                <a:gd name="connsiteY4" fmla="*/ 368300 h 608542"/>
                <a:gd name="connsiteX5" fmla="*/ 5292 w 635000"/>
                <a:gd name="connsiteY5" fmla="*/ 438150 h 608542"/>
                <a:gd name="connsiteX6" fmla="*/ 30692 w 635000"/>
                <a:gd name="connsiteY6" fmla="*/ 571500 h 608542"/>
                <a:gd name="connsiteX7" fmla="*/ 56092 w 635000"/>
                <a:gd name="connsiteY7" fmla="*/ 596900 h 608542"/>
                <a:gd name="connsiteX8" fmla="*/ 164042 w 635000"/>
                <a:gd name="connsiteY8" fmla="*/ 603250 h 608542"/>
                <a:gd name="connsiteX9" fmla="*/ 278342 w 635000"/>
                <a:gd name="connsiteY9" fmla="*/ 565150 h 608542"/>
                <a:gd name="connsiteX10" fmla="*/ 341842 w 635000"/>
                <a:gd name="connsiteY10" fmla="*/ 514350 h 608542"/>
                <a:gd name="connsiteX11" fmla="*/ 449792 w 635000"/>
                <a:gd name="connsiteY11" fmla="*/ 431800 h 608542"/>
                <a:gd name="connsiteX12" fmla="*/ 570442 w 635000"/>
                <a:gd name="connsiteY12" fmla="*/ 266700 h 608542"/>
                <a:gd name="connsiteX13" fmla="*/ 614892 w 635000"/>
                <a:gd name="connsiteY13" fmla="*/ 234950 h 608542"/>
                <a:gd name="connsiteX14" fmla="*/ 614892 w 635000"/>
                <a:gd name="connsiteY14" fmla="*/ 209550 h 608542"/>
                <a:gd name="connsiteX15" fmla="*/ 494242 w 635000"/>
                <a:gd name="connsiteY15" fmla="*/ 234950 h 608542"/>
                <a:gd name="connsiteX16" fmla="*/ 500592 w 635000"/>
                <a:gd name="connsiteY16" fmla="*/ 146050 h 608542"/>
                <a:gd name="connsiteX17" fmla="*/ 329142 w 635000"/>
                <a:gd name="connsiteY17" fmla="*/ 190500 h 608542"/>
                <a:gd name="connsiteX18" fmla="*/ 360892 w 635000"/>
                <a:gd name="connsiteY18" fmla="*/ 101600 h 608542"/>
                <a:gd name="connsiteX19" fmla="*/ 373592 w 635000"/>
                <a:gd name="connsiteY19" fmla="*/ 12700 h 608542"/>
                <a:gd name="connsiteX20" fmla="*/ 329142 w 635000"/>
                <a:gd name="connsiteY20" fmla="*/ 25400 h 6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5000" h="608542">
                  <a:moveTo>
                    <a:pt x="227542" y="88900"/>
                  </a:moveTo>
                  <a:cubicBezTo>
                    <a:pt x="194733" y="114300"/>
                    <a:pt x="161925" y="139700"/>
                    <a:pt x="138642" y="158750"/>
                  </a:cubicBezTo>
                  <a:cubicBezTo>
                    <a:pt x="115359" y="177800"/>
                    <a:pt x="104775" y="183092"/>
                    <a:pt x="87842" y="203200"/>
                  </a:cubicBezTo>
                  <a:cubicBezTo>
                    <a:pt x="70909" y="223308"/>
                    <a:pt x="50800" y="251883"/>
                    <a:pt x="37042" y="279400"/>
                  </a:cubicBezTo>
                  <a:cubicBezTo>
                    <a:pt x="23284" y="306917"/>
                    <a:pt x="10584" y="341842"/>
                    <a:pt x="5292" y="368300"/>
                  </a:cubicBezTo>
                  <a:cubicBezTo>
                    <a:pt x="0" y="394758"/>
                    <a:pt x="1059" y="404283"/>
                    <a:pt x="5292" y="438150"/>
                  </a:cubicBezTo>
                  <a:cubicBezTo>
                    <a:pt x="9525" y="472017"/>
                    <a:pt x="22225" y="545042"/>
                    <a:pt x="30692" y="571500"/>
                  </a:cubicBezTo>
                  <a:cubicBezTo>
                    <a:pt x="39159" y="597958"/>
                    <a:pt x="33867" y="591608"/>
                    <a:pt x="56092" y="596900"/>
                  </a:cubicBezTo>
                  <a:cubicBezTo>
                    <a:pt x="78317" y="602192"/>
                    <a:pt x="127000" y="608542"/>
                    <a:pt x="164042" y="603250"/>
                  </a:cubicBezTo>
                  <a:cubicBezTo>
                    <a:pt x="201084" y="597958"/>
                    <a:pt x="248709" y="579967"/>
                    <a:pt x="278342" y="565150"/>
                  </a:cubicBezTo>
                  <a:cubicBezTo>
                    <a:pt x="307975" y="550333"/>
                    <a:pt x="313267" y="536575"/>
                    <a:pt x="341842" y="514350"/>
                  </a:cubicBezTo>
                  <a:cubicBezTo>
                    <a:pt x="370417" y="492125"/>
                    <a:pt x="411692" y="473075"/>
                    <a:pt x="449792" y="431800"/>
                  </a:cubicBezTo>
                  <a:cubicBezTo>
                    <a:pt x="487892" y="390525"/>
                    <a:pt x="542925" y="299508"/>
                    <a:pt x="570442" y="266700"/>
                  </a:cubicBezTo>
                  <a:cubicBezTo>
                    <a:pt x="597959" y="233892"/>
                    <a:pt x="607484" y="244475"/>
                    <a:pt x="614892" y="234950"/>
                  </a:cubicBezTo>
                  <a:cubicBezTo>
                    <a:pt x="622300" y="225425"/>
                    <a:pt x="635000" y="209550"/>
                    <a:pt x="614892" y="209550"/>
                  </a:cubicBezTo>
                  <a:cubicBezTo>
                    <a:pt x="594784" y="209550"/>
                    <a:pt x="513292" y="245533"/>
                    <a:pt x="494242" y="234950"/>
                  </a:cubicBezTo>
                  <a:cubicBezTo>
                    <a:pt x="475192" y="224367"/>
                    <a:pt x="528109" y="153458"/>
                    <a:pt x="500592" y="146050"/>
                  </a:cubicBezTo>
                  <a:cubicBezTo>
                    <a:pt x="473075" y="138642"/>
                    <a:pt x="352425" y="197908"/>
                    <a:pt x="329142" y="190500"/>
                  </a:cubicBezTo>
                  <a:cubicBezTo>
                    <a:pt x="305859" y="183092"/>
                    <a:pt x="353484" y="131233"/>
                    <a:pt x="360892" y="101600"/>
                  </a:cubicBezTo>
                  <a:cubicBezTo>
                    <a:pt x="368300" y="71967"/>
                    <a:pt x="378884" y="25400"/>
                    <a:pt x="373592" y="12700"/>
                  </a:cubicBezTo>
                  <a:cubicBezTo>
                    <a:pt x="368300" y="0"/>
                    <a:pt x="348721" y="12700"/>
                    <a:pt x="329142" y="25400"/>
                  </a:cubicBezTo>
                </a:path>
              </a:pathLst>
            </a:custGeom>
            <a:solidFill>
              <a:srgbClr val="0099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56200" y="4441348"/>
              <a:ext cx="2002156" cy="1117454"/>
            </a:xfrm>
            <a:custGeom>
              <a:avLst/>
              <a:gdLst>
                <a:gd name="connsiteX0" fmla="*/ 11642 w 2002367"/>
                <a:gd name="connsiteY0" fmla="*/ 1041400 h 1117600"/>
                <a:gd name="connsiteX1" fmla="*/ 94192 w 2002367"/>
                <a:gd name="connsiteY1" fmla="*/ 939800 h 1117600"/>
                <a:gd name="connsiteX2" fmla="*/ 151342 w 2002367"/>
                <a:gd name="connsiteY2" fmla="*/ 819150 h 1117600"/>
                <a:gd name="connsiteX3" fmla="*/ 208492 w 2002367"/>
                <a:gd name="connsiteY3" fmla="*/ 704850 h 1117600"/>
                <a:gd name="connsiteX4" fmla="*/ 259292 w 2002367"/>
                <a:gd name="connsiteY4" fmla="*/ 590550 h 1117600"/>
                <a:gd name="connsiteX5" fmla="*/ 297392 w 2002367"/>
                <a:gd name="connsiteY5" fmla="*/ 533400 h 1117600"/>
                <a:gd name="connsiteX6" fmla="*/ 348192 w 2002367"/>
                <a:gd name="connsiteY6" fmla="*/ 508000 h 1117600"/>
                <a:gd name="connsiteX7" fmla="*/ 424392 w 2002367"/>
                <a:gd name="connsiteY7" fmla="*/ 508000 h 1117600"/>
                <a:gd name="connsiteX8" fmla="*/ 494242 w 2002367"/>
                <a:gd name="connsiteY8" fmla="*/ 444500 h 1117600"/>
                <a:gd name="connsiteX9" fmla="*/ 595842 w 2002367"/>
                <a:gd name="connsiteY9" fmla="*/ 361950 h 1117600"/>
                <a:gd name="connsiteX10" fmla="*/ 691092 w 2002367"/>
                <a:gd name="connsiteY10" fmla="*/ 323850 h 1117600"/>
                <a:gd name="connsiteX11" fmla="*/ 792692 w 2002367"/>
                <a:gd name="connsiteY11" fmla="*/ 323850 h 1117600"/>
                <a:gd name="connsiteX12" fmla="*/ 913342 w 2002367"/>
                <a:gd name="connsiteY12" fmla="*/ 279400 h 1117600"/>
                <a:gd name="connsiteX13" fmla="*/ 1059392 w 2002367"/>
                <a:gd name="connsiteY13" fmla="*/ 196850 h 1117600"/>
                <a:gd name="connsiteX14" fmla="*/ 1110192 w 2002367"/>
                <a:gd name="connsiteY14" fmla="*/ 184150 h 1117600"/>
                <a:gd name="connsiteX15" fmla="*/ 1186392 w 2002367"/>
                <a:gd name="connsiteY15" fmla="*/ 177800 h 1117600"/>
                <a:gd name="connsiteX16" fmla="*/ 1326092 w 2002367"/>
                <a:gd name="connsiteY16" fmla="*/ 171450 h 1117600"/>
                <a:gd name="connsiteX17" fmla="*/ 1414992 w 2002367"/>
                <a:gd name="connsiteY17" fmla="*/ 158750 h 1117600"/>
                <a:gd name="connsiteX18" fmla="*/ 1472142 w 2002367"/>
                <a:gd name="connsiteY18" fmla="*/ 139700 h 1117600"/>
                <a:gd name="connsiteX19" fmla="*/ 1541992 w 2002367"/>
                <a:gd name="connsiteY19" fmla="*/ 57150 h 1117600"/>
                <a:gd name="connsiteX20" fmla="*/ 1630892 w 2002367"/>
                <a:gd name="connsiteY20" fmla="*/ 44450 h 1117600"/>
                <a:gd name="connsiteX21" fmla="*/ 1776942 w 2002367"/>
                <a:gd name="connsiteY21" fmla="*/ 31750 h 1117600"/>
                <a:gd name="connsiteX22" fmla="*/ 1999192 w 2002367"/>
                <a:gd name="connsiteY22" fmla="*/ 0 h 1117600"/>
                <a:gd name="connsiteX23" fmla="*/ 1999192 w 2002367"/>
                <a:gd name="connsiteY23" fmla="*/ 0 h 1117600"/>
                <a:gd name="connsiteX24" fmla="*/ 1999192 w 2002367"/>
                <a:gd name="connsiteY24" fmla="*/ 57150 h 1117600"/>
                <a:gd name="connsiteX25" fmla="*/ 1980142 w 2002367"/>
                <a:gd name="connsiteY25" fmla="*/ 88900 h 1117600"/>
                <a:gd name="connsiteX26" fmla="*/ 1967442 w 2002367"/>
                <a:gd name="connsiteY26" fmla="*/ 101600 h 1117600"/>
                <a:gd name="connsiteX27" fmla="*/ 1922992 w 2002367"/>
                <a:gd name="connsiteY27" fmla="*/ 95250 h 1117600"/>
                <a:gd name="connsiteX28" fmla="*/ 1846792 w 2002367"/>
                <a:gd name="connsiteY28" fmla="*/ 95250 h 1117600"/>
                <a:gd name="connsiteX29" fmla="*/ 1770592 w 2002367"/>
                <a:gd name="connsiteY29" fmla="*/ 95250 h 1117600"/>
                <a:gd name="connsiteX30" fmla="*/ 1668992 w 2002367"/>
                <a:gd name="connsiteY30" fmla="*/ 88900 h 1117600"/>
                <a:gd name="connsiteX31" fmla="*/ 1592792 w 2002367"/>
                <a:gd name="connsiteY31" fmla="*/ 101600 h 1117600"/>
                <a:gd name="connsiteX32" fmla="*/ 1535642 w 2002367"/>
                <a:gd name="connsiteY32" fmla="*/ 139700 h 1117600"/>
                <a:gd name="connsiteX33" fmla="*/ 1503892 w 2002367"/>
                <a:gd name="connsiteY33" fmla="*/ 165100 h 1117600"/>
                <a:gd name="connsiteX34" fmla="*/ 1453092 w 2002367"/>
                <a:gd name="connsiteY34" fmla="*/ 190500 h 1117600"/>
                <a:gd name="connsiteX35" fmla="*/ 1402292 w 2002367"/>
                <a:gd name="connsiteY35" fmla="*/ 203200 h 1117600"/>
                <a:gd name="connsiteX36" fmla="*/ 1345142 w 2002367"/>
                <a:gd name="connsiteY36" fmla="*/ 209550 h 1117600"/>
                <a:gd name="connsiteX37" fmla="*/ 1243542 w 2002367"/>
                <a:gd name="connsiteY37" fmla="*/ 203200 h 1117600"/>
                <a:gd name="connsiteX38" fmla="*/ 1180042 w 2002367"/>
                <a:gd name="connsiteY38" fmla="*/ 215900 h 1117600"/>
                <a:gd name="connsiteX39" fmla="*/ 1122892 w 2002367"/>
                <a:gd name="connsiteY39" fmla="*/ 241300 h 1117600"/>
                <a:gd name="connsiteX40" fmla="*/ 1027642 w 2002367"/>
                <a:gd name="connsiteY40" fmla="*/ 298450 h 1117600"/>
                <a:gd name="connsiteX41" fmla="*/ 900642 w 2002367"/>
                <a:gd name="connsiteY41" fmla="*/ 355600 h 1117600"/>
                <a:gd name="connsiteX42" fmla="*/ 824442 w 2002367"/>
                <a:gd name="connsiteY42" fmla="*/ 368300 h 1117600"/>
                <a:gd name="connsiteX43" fmla="*/ 773642 w 2002367"/>
                <a:gd name="connsiteY43" fmla="*/ 381000 h 1117600"/>
                <a:gd name="connsiteX44" fmla="*/ 716492 w 2002367"/>
                <a:gd name="connsiteY44" fmla="*/ 412750 h 1117600"/>
                <a:gd name="connsiteX45" fmla="*/ 678392 w 2002367"/>
                <a:gd name="connsiteY45" fmla="*/ 444500 h 1117600"/>
                <a:gd name="connsiteX46" fmla="*/ 652992 w 2002367"/>
                <a:gd name="connsiteY46" fmla="*/ 527050 h 1117600"/>
                <a:gd name="connsiteX47" fmla="*/ 646642 w 2002367"/>
                <a:gd name="connsiteY47" fmla="*/ 596900 h 1117600"/>
                <a:gd name="connsiteX48" fmla="*/ 652992 w 2002367"/>
                <a:gd name="connsiteY48" fmla="*/ 660400 h 1117600"/>
                <a:gd name="connsiteX49" fmla="*/ 633942 w 2002367"/>
                <a:gd name="connsiteY49" fmla="*/ 723900 h 1117600"/>
                <a:gd name="connsiteX50" fmla="*/ 595842 w 2002367"/>
                <a:gd name="connsiteY50" fmla="*/ 793750 h 1117600"/>
                <a:gd name="connsiteX51" fmla="*/ 532342 w 2002367"/>
                <a:gd name="connsiteY51" fmla="*/ 863600 h 1117600"/>
                <a:gd name="connsiteX52" fmla="*/ 291042 w 2002367"/>
                <a:gd name="connsiteY52" fmla="*/ 1092200 h 1117600"/>
                <a:gd name="connsiteX53" fmla="*/ 310092 w 2002367"/>
                <a:gd name="connsiteY53" fmla="*/ 1016000 h 1117600"/>
                <a:gd name="connsiteX54" fmla="*/ 176742 w 2002367"/>
                <a:gd name="connsiteY54" fmla="*/ 1060450 h 1117600"/>
                <a:gd name="connsiteX55" fmla="*/ 164042 w 2002367"/>
                <a:gd name="connsiteY55" fmla="*/ 984250 h 1117600"/>
                <a:gd name="connsiteX56" fmla="*/ 11642 w 2002367"/>
                <a:gd name="connsiteY56" fmla="*/ 1041400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02367" h="1117600">
                  <a:moveTo>
                    <a:pt x="11642" y="1041400"/>
                  </a:moveTo>
                  <a:cubicBezTo>
                    <a:pt x="0" y="1033992"/>
                    <a:pt x="70909" y="976842"/>
                    <a:pt x="94192" y="939800"/>
                  </a:cubicBezTo>
                  <a:cubicBezTo>
                    <a:pt x="117475" y="902758"/>
                    <a:pt x="132292" y="858308"/>
                    <a:pt x="151342" y="819150"/>
                  </a:cubicBezTo>
                  <a:cubicBezTo>
                    <a:pt x="170392" y="779992"/>
                    <a:pt x="190500" y="742950"/>
                    <a:pt x="208492" y="704850"/>
                  </a:cubicBezTo>
                  <a:cubicBezTo>
                    <a:pt x="226484" y="666750"/>
                    <a:pt x="244475" y="619125"/>
                    <a:pt x="259292" y="590550"/>
                  </a:cubicBezTo>
                  <a:cubicBezTo>
                    <a:pt x="274109" y="561975"/>
                    <a:pt x="282575" y="547158"/>
                    <a:pt x="297392" y="533400"/>
                  </a:cubicBezTo>
                  <a:cubicBezTo>
                    <a:pt x="312209" y="519642"/>
                    <a:pt x="327025" y="512233"/>
                    <a:pt x="348192" y="508000"/>
                  </a:cubicBezTo>
                  <a:cubicBezTo>
                    <a:pt x="369359" y="503767"/>
                    <a:pt x="400050" y="518583"/>
                    <a:pt x="424392" y="508000"/>
                  </a:cubicBezTo>
                  <a:cubicBezTo>
                    <a:pt x="448734" y="497417"/>
                    <a:pt x="465667" y="468842"/>
                    <a:pt x="494242" y="444500"/>
                  </a:cubicBezTo>
                  <a:cubicBezTo>
                    <a:pt x="522817" y="420158"/>
                    <a:pt x="563034" y="382058"/>
                    <a:pt x="595842" y="361950"/>
                  </a:cubicBezTo>
                  <a:cubicBezTo>
                    <a:pt x="628650" y="341842"/>
                    <a:pt x="658284" y="330200"/>
                    <a:pt x="691092" y="323850"/>
                  </a:cubicBezTo>
                  <a:cubicBezTo>
                    <a:pt x="723900" y="317500"/>
                    <a:pt x="755650" y="331258"/>
                    <a:pt x="792692" y="323850"/>
                  </a:cubicBezTo>
                  <a:cubicBezTo>
                    <a:pt x="829734" y="316442"/>
                    <a:pt x="868892" y="300567"/>
                    <a:pt x="913342" y="279400"/>
                  </a:cubicBezTo>
                  <a:cubicBezTo>
                    <a:pt x="957792" y="258233"/>
                    <a:pt x="1026584" y="212725"/>
                    <a:pt x="1059392" y="196850"/>
                  </a:cubicBezTo>
                  <a:cubicBezTo>
                    <a:pt x="1092200" y="180975"/>
                    <a:pt x="1089025" y="187325"/>
                    <a:pt x="1110192" y="184150"/>
                  </a:cubicBezTo>
                  <a:cubicBezTo>
                    <a:pt x="1131359" y="180975"/>
                    <a:pt x="1150409" y="179917"/>
                    <a:pt x="1186392" y="177800"/>
                  </a:cubicBezTo>
                  <a:cubicBezTo>
                    <a:pt x="1222375" y="175683"/>
                    <a:pt x="1287992" y="174625"/>
                    <a:pt x="1326092" y="171450"/>
                  </a:cubicBezTo>
                  <a:cubicBezTo>
                    <a:pt x="1364192" y="168275"/>
                    <a:pt x="1390650" y="164042"/>
                    <a:pt x="1414992" y="158750"/>
                  </a:cubicBezTo>
                  <a:cubicBezTo>
                    <a:pt x="1439334" y="153458"/>
                    <a:pt x="1450975" y="156633"/>
                    <a:pt x="1472142" y="139700"/>
                  </a:cubicBezTo>
                  <a:cubicBezTo>
                    <a:pt x="1493309" y="122767"/>
                    <a:pt x="1515534" y="73025"/>
                    <a:pt x="1541992" y="57150"/>
                  </a:cubicBezTo>
                  <a:cubicBezTo>
                    <a:pt x="1568450" y="41275"/>
                    <a:pt x="1591734" y="48683"/>
                    <a:pt x="1630892" y="44450"/>
                  </a:cubicBezTo>
                  <a:cubicBezTo>
                    <a:pt x="1670050" y="40217"/>
                    <a:pt x="1715559" y="39158"/>
                    <a:pt x="1776942" y="31750"/>
                  </a:cubicBezTo>
                  <a:cubicBezTo>
                    <a:pt x="1838325" y="24342"/>
                    <a:pt x="1999192" y="0"/>
                    <a:pt x="1999192" y="0"/>
                  </a:cubicBezTo>
                  <a:lnTo>
                    <a:pt x="1999192" y="0"/>
                  </a:lnTo>
                  <a:cubicBezTo>
                    <a:pt x="1999192" y="9525"/>
                    <a:pt x="2002367" y="42333"/>
                    <a:pt x="1999192" y="57150"/>
                  </a:cubicBezTo>
                  <a:cubicBezTo>
                    <a:pt x="1996017" y="71967"/>
                    <a:pt x="1985434" y="81492"/>
                    <a:pt x="1980142" y="88900"/>
                  </a:cubicBezTo>
                  <a:cubicBezTo>
                    <a:pt x="1974850" y="96308"/>
                    <a:pt x="1976967" y="100542"/>
                    <a:pt x="1967442" y="101600"/>
                  </a:cubicBezTo>
                  <a:cubicBezTo>
                    <a:pt x="1957917" y="102658"/>
                    <a:pt x="1943100" y="96308"/>
                    <a:pt x="1922992" y="95250"/>
                  </a:cubicBezTo>
                  <a:cubicBezTo>
                    <a:pt x="1902884" y="94192"/>
                    <a:pt x="1846792" y="95250"/>
                    <a:pt x="1846792" y="95250"/>
                  </a:cubicBezTo>
                  <a:cubicBezTo>
                    <a:pt x="1821392" y="95250"/>
                    <a:pt x="1800225" y="96308"/>
                    <a:pt x="1770592" y="95250"/>
                  </a:cubicBezTo>
                  <a:cubicBezTo>
                    <a:pt x="1740959" y="94192"/>
                    <a:pt x="1698625" y="87842"/>
                    <a:pt x="1668992" y="88900"/>
                  </a:cubicBezTo>
                  <a:cubicBezTo>
                    <a:pt x="1639359" y="89958"/>
                    <a:pt x="1615017" y="93133"/>
                    <a:pt x="1592792" y="101600"/>
                  </a:cubicBezTo>
                  <a:cubicBezTo>
                    <a:pt x="1570567" y="110067"/>
                    <a:pt x="1550459" y="129117"/>
                    <a:pt x="1535642" y="139700"/>
                  </a:cubicBezTo>
                  <a:cubicBezTo>
                    <a:pt x="1520825" y="150283"/>
                    <a:pt x="1517650" y="156633"/>
                    <a:pt x="1503892" y="165100"/>
                  </a:cubicBezTo>
                  <a:cubicBezTo>
                    <a:pt x="1490134" y="173567"/>
                    <a:pt x="1470025" y="184150"/>
                    <a:pt x="1453092" y="190500"/>
                  </a:cubicBezTo>
                  <a:cubicBezTo>
                    <a:pt x="1436159" y="196850"/>
                    <a:pt x="1420284" y="200025"/>
                    <a:pt x="1402292" y="203200"/>
                  </a:cubicBezTo>
                  <a:cubicBezTo>
                    <a:pt x="1384300" y="206375"/>
                    <a:pt x="1371600" y="209550"/>
                    <a:pt x="1345142" y="209550"/>
                  </a:cubicBezTo>
                  <a:cubicBezTo>
                    <a:pt x="1318684" y="209550"/>
                    <a:pt x="1271059" y="202142"/>
                    <a:pt x="1243542" y="203200"/>
                  </a:cubicBezTo>
                  <a:cubicBezTo>
                    <a:pt x="1216025" y="204258"/>
                    <a:pt x="1200150" y="209550"/>
                    <a:pt x="1180042" y="215900"/>
                  </a:cubicBezTo>
                  <a:cubicBezTo>
                    <a:pt x="1159934" y="222250"/>
                    <a:pt x="1148292" y="227542"/>
                    <a:pt x="1122892" y="241300"/>
                  </a:cubicBezTo>
                  <a:cubicBezTo>
                    <a:pt x="1097492" y="255058"/>
                    <a:pt x="1064684" y="279400"/>
                    <a:pt x="1027642" y="298450"/>
                  </a:cubicBezTo>
                  <a:cubicBezTo>
                    <a:pt x="990600" y="317500"/>
                    <a:pt x="934509" y="343958"/>
                    <a:pt x="900642" y="355600"/>
                  </a:cubicBezTo>
                  <a:cubicBezTo>
                    <a:pt x="866775" y="367242"/>
                    <a:pt x="845609" y="364067"/>
                    <a:pt x="824442" y="368300"/>
                  </a:cubicBezTo>
                  <a:cubicBezTo>
                    <a:pt x="803275" y="372533"/>
                    <a:pt x="791634" y="373592"/>
                    <a:pt x="773642" y="381000"/>
                  </a:cubicBezTo>
                  <a:cubicBezTo>
                    <a:pt x="755650" y="388408"/>
                    <a:pt x="732367" y="402167"/>
                    <a:pt x="716492" y="412750"/>
                  </a:cubicBezTo>
                  <a:cubicBezTo>
                    <a:pt x="700617" y="423333"/>
                    <a:pt x="688975" y="425450"/>
                    <a:pt x="678392" y="444500"/>
                  </a:cubicBezTo>
                  <a:cubicBezTo>
                    <a:pt x="667809" y="463550"/>
                    <a:pt x="658284" y="501650"/>
                    <a:pt x="652992" y="527050"/>
                  </a:cubicBezTo>
                  <a:cubicBezTo>
                    <a:pt x="647700" y="552450"/>
                    <a:pt x="646642" y="574675"/>
                    <a:pt x="646642" y="596900"/>
                  </a:cubicBezTo>
                  <a:cubicBezTo>
                    <a:pt x="646642" y="619125"/>
                    <a:pt x="655109" y="639233"/>
                    <a:pt x="652992" y="660400"/>
                  </a:cubicBezTo>
                  <a:cubicBezTo>
                    <a:pt x="650875" y="681567"/>
                    <a:pt x="643467" y="701675"/>
                    <a:pt x="633942" y="723900"/>
                  </a:cubicBezTo>
                  <a:cubicBezTo>
                    <a:pt x="624417" y="746125"/>
                    <a:pt x="612775" y="770467"/>
                    <a:pt x="595842" y="793750"/>
                  </a:cubicBezTo>
                  <a:cubicBezTo>
                    <a:pt x="578909" y="817033"/>
                    <a:pt x="583142" y="813858"/>
                    <a:pt x="532342" y="863600"/>
                  </a:cubicBezTo>
                  <a:cubicBezTo>
                    <a:pt x="481542" y="913342"/>
                    <a:pt x="328084" y="1066800"/>
                    <a:pt x="291042" y="1092200"/>
                  </a:cubicBezTo>
                  <a:cubicBezTo>
                    <a:pt x="254000" y="1117600"/>
                    <a:pt x="329142" y="1021292"/>
                    <a:pt x="310092" y="1016000"/>
                  </a:cubicBezTo>
                  <a:cubicBezTo>
                    <a:pt x="291042" y="1010708"/>
                    <a:pt x="201084" y="1065742"/>
                    <a:pt x="176742" y="1060450"/>
                  </a:cubicBezTo>
                  <a:cubicBezTo>
                    <a:pt x="152400" y="1055158"/>
                    <a:pt x="188384" y="984250"/>
                    <a:pt x="164042" y="984250"/>
                  </a:cubicBezTo>
                  <a:cubicBezTo>
                    <a:pt x="139700" y="984250"/>
                    <a:pt x="23284" y="1048808"/>
                    <a:pt x="11642" y="1041400"/>
                  </a:cubicBezTo>
                  <a:close/>
                </a:path>
              </a:pathLst>
            </a:custGeom>
            <a:solidFill>
              <a:srgbClr val="0000FF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75337" y="4530237"/>
              <a:ext cx="1656026" cy="1060311"/>
            </a:xfrm>
            <a:custGeom>
              <a:avLst/>
              <a:gdLst>
                <a:gd name="connsiteX0" fmla="*/ 1654175 w 1655233"/>
                <a:gd name="connsiteY0" fmla="*/ 13758 h 1060450"/>
                <a:gd name="connsiteX1" fmla="*/ 1501775 w 1655233"/>
                <a:gd name="connsiteY1" fmla="*/ 7408 h 1060450"/>
                <a:gd name="connsiteX2" fmla="*/ 1419225 w 1655233"/>
                <a:gd name="connsiteY2" fmla="*/ 13758 h 1060450"/>
                <a:gd name="connsiteX3" fmla="*/ 1323975 w 1655233"/>
                <a:gd name="connsiteY3" fmla="*/ 7408 h 1060450"/>
                <a:gd name="connsiteX4" fmla="*/ 1298575 w 1655233"/>
                <a:gd name="connsiteY4" fmla="*/ 7408 h 1060450"/>
                <a:gd name="connsiteX5" fmla="*/ 1228725 w 1655233"/>
                <a:gd name="connsiteY5" fmla="*/ 51858 h 1060450"/>
                <a:gd name="connsiteX6" fmla="*/ 1158875 w 1655233"/>
                <a:gd name="connsiteY6" fmla="*/ 96308 h 1060450"/>
                <a:gd name="connsiteX7" fmla="*/ 1082675 w 1655233"/>
                <a:gd name="connsiteY7" fmla="*/ 121708 h 1060450"/>
                <a:gd name="connsiteX8" fmla="*/ 1012825 w 1655233"/>
                <a:gd name="connsiteY8" fmla="*/ 109008 h 1060450"/>
                <a:gd name="connsiteX9" fmla="*/ 885825 w 1655233"/>
                <a:gd name="connsiteY9" fmla="*/ 115358 h 1060450"/>
                <a:gd name="connsiteX10" fmla="*/ 803275 w 1655233"/>
                <a:gd name="connsiteY10" fmla="*/ 159808 h 1060450"/>
                <a:gd name="connsiteX11" fmla="*/ 720725 w 1655233"/>
                <a:gd name="connsiteY11" fmla="*/ 191558 h 1060450"/>
                <a:gd name="connsiteX12" fmla="*/ 631825 w 1655233"/>
                <a:gd name="connsiteY12" fmla="*/ 223308 h 1060450"/>
                <a:gd name="connsiteX13" fmla="*/ 504825 w 1655233"/>
                <a:gd name="connsiteY13" fmla="*/ 274108 h 1060450"/>
                <a:gd name="connsiteX14" fmla="*/ 390525 w 1655233"/>
                <a:gd name="connsiteY14" fmla="*/ 312208 h 1060450"/>
                <a:gd name="connsiteX15" fmla="*/ 333375 w 1655233"/>
                <a:gd name="connsiteY15" fmla="*/ 343958 h 1060450"/>
                <a:gd name="connsiteX16" fmla="*/ 314325 w 1655233"/>
                <a:gd name="connsiteY16" fmla="*/ 464608 h 1060450"/>
                <a:gd name="connsiteX17" fmla="*/ 327025 w 1655233"/>
                <a:gd name="connsiteY17" fmla="*/ 572558 h 1060450"/>
                <a:gd name="connsiteX18" fmla="*/ 295275 w 1655233"/>
                <a:gd name="connsiteY18" fmla="*/ 623358 h 1060450"/>
                <a:gd name="connsiteX19" fmla="*/ 295275 w 1655233"/>
                <a:gd name="connsiteY19" fmla="*/ 686858 h 1060450"/>
                <a:gd name="connsiteX20" fmla="*/ 200025 w 1655233"/>
                <a:gd name="connsiteY20" fmla="*/ 769408 h 1060450"/>
                <a:gd name="connsiteX21" fmla="*/ 28575 w 1655233"/>
                <a:gd name="connsiteY21" fmla="*/ 972608 h 1060450"/>
                <a:gd name="connsiteX22" fmla="*/ 28575 w 1655233"/>
                <a:gd name="connsiteY22" fmla="*/ 1036108 h 1060450"/>
                <a:gd name="connsiteX23" fmla="*/ 136525 w 1655233"/>
                <a:gd name="connsiteY23" fmla="*/ 978958 h 1060450"/>
                <a:gd name="connsiteX24" fmla="*/ 168275 w 1655233"/>
                <a:gd name="connsiteY24" fmla="*/ 1042458 h 1060450"/>
                <a:gd name="connsiteX25" fmla="*/ 231775 w 1655233"/>
                <a:gd name="connsiteY25" fmla="*/ 1042458 h 1060450"/>
                <a:gd name="connsiteX26" fmla="*/ 358775 w 1655233"/>
                <a:gd name="connsiteY26" fmla="*/ 934508 h 1060450"/>
                <a:gd name="connsiteX27" fmla="*/ 409575 w 1655233"/>
                <a:gd name="connsiteY27" fmla="*/ 985308 h 1060450"/>
                <a:gd name="connsiteX28" fmla="*/ 492125 w 1655233"/>
                <a:gd name="connsiteY28" fmla="*/ 883708 h 1060450"/>
                <a:gd name="connsiteX29" fmla="*/ 561975 w 1655233"/>
                <a:gd name="connsiteY29" fmla="*/ 864658 h 1060450"/>
                <a:gd name="connsiteX30" fmla="*/ 581025 w 1655233"/>
                <a:gd name="connsiteY30" fmla="*/ 744008 h 1060450"/>
                <a:gd name="connsiteX31" fmla="*/ 606425 w 1655233"/>
                <a:gd name="connsiteY31" fmla="*/ 642408 h 1060450"/>
                <a:gd name="connsiteX32" fmla="*/ 663575 w 1655233"/>
                <a:gd name="connsiteY32" fmla="*/ 553508 h 1060450"/>
                <a:gd name="connsiteX33" fmla="*/ 708025 w 1655233"/>
                <a:gd name="connsiteY33" fmla="*/ 420158 h 1060450"/>
                <a:gd name="connsiteX34" fmla="*/ 784225 w 1655233"/>
                <a:gd name="connsiteY34" fmla="*/ 324908 h 1060450"/>
                <a:gd name="connsiteX35" fmla="*/ 866775 w 1655233"/>
                <a:gd name="connsiteY35" fmla="*/ 255058 h 1060450"/>
                <a:gd name="connsiteX36" fmla="*/ 949325 w 1655233"/>
                <a:gd name="connsiteY36" fmla="*/ 248708 h 1060450"/>
                <a:gd name="connsiteX37" fmla="*/ 1044575 w 1655233"/>
                <a:gd name="connsiteY37" fmla="*/ 242358 h 1060450"/>
                <a:gd name="connsiteX38" fmla="*/ 1133475 w 1655233"/>
                <a:gd name="connsiteY38" fmla="*/ 242358 h 1060450"/>
                <a:gd name="connsiteX39" fmla="*/ 1292225 w 1655233"/>
                <a:gd name="connsiteY39" fmla="*/ 242358 h 1060450"/>
                <a:gd name="connsiteX40" fmla="*/ 1279525 w 1655233"/>
                <a:gd name="connsiteY40" fmla="*/ 166158 h 1060450"/>
                <a:gd name="connsiteX41" fmla="*/ 1450975 w 1655233"/>
                <a:gd name="connsiteY41" fmla="*/ 128058 h 1060450"/>
                <a:gd name="connsiteX42" fmla="*/ 1412875 w 1655233"/>
                <a:gd name="connsiteY42" fmla="*/ 89958 h 1060450"/>
                <a:gd name="connsiteX43" fmla="*/ 1495425 w 1655233"/>
                <a:gd name="connsiteY43" fmla="*/ 77258 h 1060450"/>
                <a:gd name="connsiteX44" fmla="*/ 1654175 w 1655233"/>
                <a:gd name="connsiteY44" fmla="*/ 13758 h 106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55233" h="1060450">
                  <a:moveTo>
                    <a:pt x="1654175" y="13758"/>
                  </a:moveTo>
                  <a:cubicBezTo>
                    <a:pt x="1655233" y="2116"/>
                    <a:pt x="1540933" y="7408"/>
                    <a:pt x="1501775" y="7408"/>
                  </a:cubicBezTo>
                  <a:cubicBezTo>
                    <a:pt x="1462617" y="7408"/>
                    <a:pt x="1448858" y="13758"/>
                    <a:pt x="1419225" y="13758"/>
                  </a:cubicBezTo>
                  <a:cubicBezTo>
                    <a:pt x="1389592" y="13758"/>
                    <a:pt x="1344083" y="8466"/>
                    <a:pt x="1323975" y="7408"/>
                  </a:cubicBezTo>
                  <a:cubicBezTo>
                    <a:pt x="1303867" y="6350"/>
                    <a:pt x="1314450" y="0"/>
                    <a:pt x="1298575" y="7408"/>
                  </a:cubicBezTo>
                  <a:cubicBezTo>
                    <a:pt x="1282700" y="14816"/>
                    <a:pt x="1228725" y="51858"/>
                    <a:pt x="1228725" y="51858"/>
                  </a:cubicBezTo>
                  <a:cubicBezTo>
                    <a:pt x="1205442" y="66675"/>
                    <a:pt x="1183217" y="84666"/>
                    <a:pt x="1158875" y="96308"/>
                  </a:cubicBezTo>
                  <a:cubicBezTo>
                    <a:pt x="1134533" y="107950"/>
                    <a:pt x="1107017" y="119591"/>
                    <a:pt x="1082675" y="121708"/>
                  </a:cubicBezTo>
                  <a:cubicBezTo>
                    <a:pt x="1058333" y="123825"/>
                    <a:pt x="1045633" y="110066"/>
                    <a:pt x="1012825" y="109008"/>
                  </a:cubicBezTo>
                  <a:cubicBezTo>
                    <a:pt x="980017" y="107950"/>
                    <a:pt x="920750" y="106891"/>
                    <a:pt x="885825" y="115358"/>
                  </a:cubicBezTo>
                  <a:cubicBezTo>
                    <a:pt x="850900" y="123825"/>
                    <a:pt x="830792" y="147108"/>
                    <a:pt x="803275" y="159808"/>
                  </a:cubicBezTo>
                  <a:cubicBezTo>
                    <a:pt x="775758" y="172508"/>
                    <a:pt x="749300" y="180975"/>
                    <a:pt x="720725" y="191558"/>
                  </a:cubicBezTo>
                  <a:cubicBezTo>
                    <a:pt x="692150" y="202141"/>
                    <a:pt x="667808" y="209550"/>
                    <a:pt x="631825" y="223308"/>
                  </a:cubicBezTo>
                  <a:cubicBezTo>
                    <a:pt x="595842" y="237066"/>
                    <a:pt x="545042" y="259291"/>
                    <a:pt x="504825" y="274108"/>
                  </a:cubicBezTo>
                  <a:cubicBezTo>
                    <a:pt x="464608" y="288925"/>
                    <a:pt x="419100" y="300566"/>
                    <a:pt x="390525" y="312208"/>
                  </a:cubicBezTo>
                  <a:cubicBezTo>
                    <a:pt x="361950" y="323850"/>
                    <a:pt x="346075" y="318558"/>
                    <a:pt x="333375" y="343958"/>
                  </a:cubicBezTo>
                  <a:cubicBezTo>
                    <a:pt x="320675" y="369358"/>
                    <a:pt x="315383" y="426508"/>
                    <a:pt x="314325" y="464608"/>
                  </a:cubicBezTo>
                  <a:cubicBezTo>
                    <a:pt x="313267" y="502708"/>
                    <a:pt x="330200" y="546100"/>
                    <a:pt x="327025" y="572558"/>
                  </a:cubicBezTo>
                  <a:cubicBezTo>
                    <a:pt x="323850" y="599016"/>
                    <a:pt x="300567" y="604308"/>
                    <a:pt x="295275" y="623358"/>
                  </a:cubicBezTo>
                  <a:cubicBezTo>
                    <a:pt x="289983" y="642408"/>
                    <a:pt x="311150" y="662516"/>
                    <a:pt x="295275" y="686858"/>
                  </a:cubicBezTo>
                  <a:cubicBezTo>
                    <a:pt x="279400" y="711200"/>
                    <a:pt x="244475" y="721783"/>
                    <a:pt x="200025" y="769408"/>
                  </a:cubicBezTo>
                  <a:cubicBezTo>
                    <a:pt x="155575" y="817033"/>
                    <a:pt x="57150" y="928158"/>
                    <a:pt x="28575" y="972608"/>
                  </a:cubicBezTo>
                  <a:cubicBezTo>
                    <a:pt x="0" y="1017058"/>
                    <a:pt x="10584" y="1035050"/>
                    <a:pt x="28575" y="1036108"/>
                  </a:cubicBezTo>
                  <a:cubicBezTo>
                    <a:pt x="46566" y="1037166"/>
                    <a:pt x="113242" y="977900"/>
                    <a:pt x="136525" y="978958"/>
                  </a:cubicBezTo>
                  <a:cubicBezTo>
                    <a:pt x="159808" y="980016"/>
                    <a:pt x="152400" y="1031875"/>
                    <a:pt x="168275" y="1042458"/>
                  </a:cubicBezTo>
                  <a:cubicBezTo>
                    <a:pt x="184150" y="1053041"/>
                    <a:pt x="200025" y="1060450"/>
                    <a:pt x="231775" y="1042458"/>
                  </a:cubicBezTo>
                  <a:cubicBezTo>
                    <a:pt x="263525" y="1024466"/>
                    <a:pt x="329142" y="944033"/>
                    <a:pt x="358775" y="934508"/>
                  </a:cubicBezTo>
                  <a:cubicBezTo>
                    <a:pt x="388408" y="924983"/>
                    <a:pt x="387350" y="993775"/>
                    <a:pt x="409575" y="985308"/>
                  </a:cubicBezTo>
                  <a:cubicBezTo>
                    <a:pt x="431800" y="976841"/>
                    <a:pt x="466725" y="903816"/>
                    <a:pt x="492125" y="883708"/>
                  </a:cubicBezTo>
                  <a:cubicBezTo>
                    <a:pt x="517525" y="863600"/>
                    <a:pt x="547158" y="887941"/>
                    <a:pt x="561975" y="864658"/>
                  </a:cubicBezTo>
                  <a:cubicBezTo>
                    <a:pt x="576792" y="841375"/>
                    <a:pt x="573617" y="781050"/>
                    <a:pt x="581025" y="744008"/>
                  </a:cubicBezTo>
                  <a:cubicBezTo>
                    <a:pt x="588433" y="706966"/>
                    <a:pt x="592667" y="674158"/>
                    <a:pt x="606425" y="642408"/>
                  </a:cubicBezTo>
                  <a:cubicBezTo>
                    <a:pt x="620183" y="610658"/>
                    <a:pt x="646642" y="590550"/>
                    <a:pt x="663575" y="553508"/>
                  </a:cubicBezTo>
                  <a:cubicBezTo>
                    <a:pt x="680508" y="516466"/>
                    <a:pt x="687917" y="458258"/>
                    <a:pt x="708025" y="420158"/>
                  </a:cubicBezTo>
                  <a:cubicBezTo>
                    <a:pt x="728133" y="382058"/>
                    <a:pt x="757767" y="352425"/>
                    <a:pt x="784225" y="324908"/>
                  </a:cubicBezTo>
                  <a:cubicBezTo>
                    <a:pt x="810683" y="297391"/>
                    <a:pt x="839258" y="267758"/>
                    <a:pt x="866775" y="255058"/>
                  </a:cubicBezTo>
                  <a:cubicBezTo>
                    <a:pt x="894292" y="242358"/>
                    <a:pt x="949325" y="248708"/>
                    <a:pt x="949325" y="248708"/>
                  </a:cubicBezTo>
                  <a:cubicBezTo>
                    <a:pt x="978958" y="246591"/>
                    <a:pt x="1013883" y="243416"/>
                    <a:pt x="1044575" y="242358"/>
                  </a:cubicBezTo>
                  <a:cubicBezTo>
                    <a:pt x="1075267" y="241300"/>
                    <a:pt x="1133475" y="242358"/>
                    <a:pt x="1133475" y="242358"/>
                  </a:cubicBezTo>
                  <a:cubicBezTo>
                    <a:pt x="1174750" y="242358"/>
                    <a:pt x="1267883" y="255058"/>
                    <a:pt x="1292225" y="242358"/>
                  </a:cubicBezTo>
                  <a:cubicBezTo>
                    <a:pt x="1316567" y="229658"/>
                    <a:pt x="1253067" y="185208"/>
                    <a:pt x="1279525" y="166158"/>
                  </a:cubicBezTo>
                  <a:cubicBezTo>
                    <a:pt x="1305983" y="147108"/>
                    <a:pt x="1428750" y="140758"/>
                    <a:pt x="1450975" y="128058"/>
                  </a:cubicBezTo>
                  <a:cubicBezTo>
                    <a:pt x="1473200" y="115358"/>
                    <a:pt x="1405467" y="98425"/>
                    <a:pt x="1412875" y="89958"/>
                  </a:cubicBezTo>
                  <a:cubicBezTo>
                    <a:pt x="1420283" y="81491"/>
                    <a:pt x="1459442" y="84666"/>
                    <a:pt x="1495425" y="77258"/>
                  </a:cubicBezTo>
                  <a:cubicBezTo>
                    <a:pt x="1531408" y="69850"/>
                    <a:pt x="1653117" y="25400"/>
                    <a:pt x="1654175" y="13758"/>
                  </a:cubicBezTo>
                  <a:close/>
                </a:path>
              </a:pathLst>
            </a:custGeom>
            <a:solidFill>
              <a:srgbClr val="9966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88210" y="4760395"/>
              <a:ext cx="928836" cy="569838"/>
            </a:xfrm>
            <a:custGeom>
              <a:avLst/>
              <a:gdLst>
                <a:gd name="connsiteX0" fmla="*/ 704850 w 929217"/>
                <a:gd name="connsiteY0" fmla="*/ 5292 h 570442"/>
                <a:gd name="connsiteX1" fmla="*/ 546100 w 929217"/>
                <a:gd name="connsiteY1" fmla="*/ 11642 h 570442"/>
                <a:gd name="connsiteX2" fmla="*/ 400050 w 929217"/>
                <a:gd name="connsiteY2" fmla="*/ 11642 h 570442"/>
                <a:gd name="connsiteX3" fmla="*/ 285750 w 929217"/>
                <a:gd name="connsiteY3" fmla="*/ 24342 h 570442"/>
                <a:gd name="connsiteX4" fmla="*/ 203200 w 929217"/>
                <a:gd name="connsiteY4" fmla="*/ 49742 h 570442"/>
                <a:gd name="connsiteX5" fmla="*/ 114300 w 929217"/>
                <a:gd name="connsiteY5" fmla="*/ 151342 h 570442"/>
                <a:gd name="connsiteX6" fmla="*/ 76200 w 929217"/>
                <a:gd name="connsiteY6" fmla="*/ 246592 h 570442"/>
                <a:gd name="connsiteX7" fmla="*/ 63500 w 929217"/>
                <a:gd name="connsiteY7" fmla="*/ 291042 h 570442"/>
                <a:gd name="connsiteX8" fmla="*/ 31750 w 929217"/>
                <a:gd name="connsiteY8" fmla="*/ 367242 h 570442"/>
                <a:gd name="connsiteX9" fmla="*/ 0 w 929217"/>
                <a:gd name="connsiteY9" fmla="*/ 411692 h 570442"/>
                <a:gd name="connsiteX10" fmla="*/ 31750 w 929217"/>
                <a:gd name="connsiteY10" fmla="*/ 500592 h 570442"/>
                <a:gd name="connsiteX11" fmla="*/ 31750 w 929217"/>
                <a:gd name="connsiteY11" fmla="*/ 525992 h 570442"/>
                <a:gd name="connsiteX12" fmla="*/ 133350 w 929217"/>
                <a:gd name="connsiteY12" fmla="*/ 487892 h 570442"/>
                <a:gd name="connsiteX13" fmla="*/ 184150 w 929217"/>
                <a:gd name="connsiteY13" fmla="*/ 570442 h 570442"/>
                <a:gd name="connsiteX14" fmla="*/ 330200 w 929217"/>
                <a:gd name="connsiteY14" fmla="*/ 487892 h 570442"/>
                <a:gd name="connsiteX15" fmla="*/ 368300 w 929217"/>
                <a:gd name="connsiteY15" fmla="*/ 538692 h 570442"/>
                <a:gd name="connsiteX16" fmla="*/ 450850 w 929217"/>
                <a:gd name="connsiteY16" fmla="*/ 519642 h 570442"/>
                <a:gd name="connsiteX17" fmla="*/ 571500 w 929217"/>
                <a:gd name="connsiteY17" fmla="*/ 418042 h 570442"/>
                <a:gd name="connsiteX18" fmla="*/ 641350 w 929217"/>
                <a:gd name="connsiteY18" fmla="*/ 329142 h 570442"/>
                <a:gd name="connsiteX19" fmla="*/ 711200 w 929217"/>
                <a:gd name="connsiteY19" fmla="*/ 246592 h 570442"/>
                <a:gd name="connsiteX20" fmla="*/ 863600 w 929217"/>
                <a:gd name="connsiteY20" fmla="*/ 157692 h 570442"/>
                <a:gd name="connsiteX21" fmla="*/ 908050 w 929217"/>
                <a:gd name="connsiteY21" fmla="*/ 125942 h 570442"/>
                <a:gd name="connsiteX22" fmla="*/ 736600 w 929217"/>
                <a:gd name="connsiteY22" fmla="*/ 100542 h 570442"/>
                <a:gd name="connsiteX23" fmla="*/ 787400 w 929217"/>
                <a:gd name="connsiteY23" fmla="*/ 43392 h 570442"/>
                <a:gd name="connsiteX24" fmla="*/ 704850 w 929217"/>
                <a:gd name="connsiteY24" fmla="*/ 5292 h 57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29217" h="570442">
                  <a:moveTo>
                    <a:pt x="704850" y="5292"/>
                  </a:moveTo>
                  <a:cubicBezTo>
                    <a:pt x="664633" y="0"/>
                    <a:pt x="596900" y="10584"/>
                    <a:pt x="546100" y="11642"/>
                  </a:cubicBezTo>
                  <a:cubicBezTo>
                    <a:pt x="495300" y="12700"/>
                    <a:pt x="443442" y="9525"/>
                    <a:pt x="400050" y="11642"/>
                  </a:cubicBezTo>
                  <a:cubicBezTo>
                    <a:pt x="356658" y="13759"/>
                    <a:pt x="318558" y="17992"/>
                    <a:pt x="285750" y="24342"/>
                  </a:cubicBezTo>
                  <a:cubicBezTo>
                    <a:pt x="252942" y="30692"/>
                    <a:pt x="231775" y="28575"/>
                    <a:pt x="203200" y="49742"/>
                  </a:cubicBezTo>
                  <a:cubicBezTo>
                    <a:pt x="174625" y="70909"/>
                    <a:pt x="135467" y="118534"/>
                    <a:pt x="114300" y="151342"/>
                  </a:cubicBezTo>
                  <a:cubicBezTo>
                    <a:pt x="93133" y="184150"/>
                    <a:pt x="84667" y="223309"/>
                    <a:pt x="76200" y="246592"/>
                  </a:cubicBezTo>
                  <a:cubicBezTo>
                    <a:pt x="67733" y="269875"/>
                    <a:pt x="70908" y="270934"/>
                    <a:pt x="63500" y="291042"/>
                  </a:cubicBezTo>
                  <a:cubicBezTo>
                    <a:pt x="56092" y="311150"/>
                    <a:pt x="42333" y="347134"/>
                    <a:pt x="31750" y="367242"/>
                  </a:cubicBezTo>
                  <a:cubicBezTo>
                    <a:pt x="21167" y="387350"/>
                    <a:pt x="0" y="389467"/>
                    <a:pt x="0" y="411692"/>
                  </a:cubicBezTo>
                  <a:cubicBezTo>
                    <a:pt x="0" y="433917"/>
                    <a:pt x="26458" y="481542"/>
                    <a:pt x="31750" y="500592"/>
                  </a:cubicBezTo>
                  <a:cubicBezTo>
                    <a:pt x="37042" y="519642"/>
                    <a:pt x="14817" y="528109"/>
                    <a:pt x="31750" y="525992"/>
                  </a:cubicBezTo>
                  <a:cubicBezTo>
                    <a:pt x="48683" y="523875"/>
                    <a:pt x="107950" y="480484"/>
                    <a:pt x="133350" y="487892"/>
                  </a:cubicBezTo>
                  <a:cubicBezTo>
                    <a:pt x="158750" y="495300"/>
                    <a:pt x="151342" y="570442"/>
                    <a:pt x="184150" y="570442"/>
                  </a:cubicBezTo>
                  <a:cubicBezTo>
                    <a:pt x="216958" y="570442"/>
                    <a:pt x="299508" y="493184"/>
                    <a:pt x="330200" y="487892"/>
                  </a:cubicBezTo>
                  <a:cubicBezTo>
                    <a:pt x="360892" y="482600"/>
                    <a:pt x="348192" y="533400"/>
                    <a:pt x="368300" y="538692"/>
                  </a:cubicBezTo>
                  <a:cubicBezTo>
                    <a:pt x="388408" y="543984"/>
                    <a:pt x="416983" y="539750"/>
                    <a:pt x="450850" y="519642"/>
                  </a:cubicBezTo>
                  <a:cubicBezTo>
                    <a:pt x="484717" y="499534"/>
                    <a:pt x="539750" y="449792"/>
                    <a:pt x="571500" y="418042"/>
                  </a:cubicBezTo>
                  <a:cubicBezTo>
                    <a:pt x="603250" y="386292"/>
                    <a:pt x="618067" y="357717"/>
                    <a:pt x="641350" y="329142"/>
                  </a:cubicBezTo>
                  <a:cubicBezTo>
                    <a:pt x="664633" y="300567"/>
                    <a:pt x="674158" y="275167"/>
                    <a:pt x="711200" y="246592"/>
                  </a:cubicBezTo>
                  <a:cubicBezTo>
                    <a:pt x="748242" y="218017"/>
                    <a:pt x="830792" y="177800"/>
                    <a:pt x="863600" y="157692"/>
                  </a:cubicBezTo>
                  <a:cubicBezTo>
                    <a:pt x="896408" y="137584"/>
                    <a:pt x="929217" y="135467"/>
                    <a:pt x="908050" y="125942"/>
                  </a:cubicBezTo>
                  <a:cubicBezTo>
                    <a:pt x="886883" y="116417"/>
                    <a:pt x="756708" y="114300"/>
                    <a:pt x="736600" y="100542"/>
                  </a:cubicBezTo>
                  <a:cubicBezTo>
                    <a:pt x="716492" y="86784"/>
                    <a:pt x="792692" y="55034"/>
                    <a:pt x="787400" y="43392"/>
                  </a:cubicBezTo>
                  <a:cubicBezTo>
                    <a:pt x="782108" y="31750"/>
                    <a:pt x="745067" y="10584"/>
                    <a:pt x="704850" y="5292"/>
                  </a:cubicBezTo>
                  <a:close/>
                </a:path>
              </a:pathLst>
            </a:custGeom>
            <a:solidFill>
              <a:srgbClr val="9900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47664" y="4117541"/>
              <a:ext cx="1484548" cy="596822"/>
            </a:xfrm>
            <a:custGeom>
              <a:avLst/>
              <a:gdLst>
                <a:gd name="connsiteX0" fmla="*/ 0 w 1485900"/>
                <a:gd name="connsiteY0" fmla="*/ 596900 h 596900"/>
                <a:gd name="connsiteX1" fmla="*/ 63500 w 1485900"/>
                <a:gd name="connsiteY1" fmla="*/ 476250 h 596900"/>
                <a:gd name="connsiteX2" fmla="*/ 127000 w 1485900"/>
                <a:gd name="connsiteY2" fmla="*/ 425450 h 596900"/>
                <a:gd name="connsiteX3" fmla="*/ 203200 w 1485900"/>
                <a:gd name="connsiteY3" fmla="*/ 393700 h 596900"/>
                <a:gd name="connsiteX4" fmla="*/ 323850 w 1485900"/>
                <a:gd name="connsiteY4" fmla="*/ 355600 h 596900"/>
                <a:gd name="connsiteX5" fmla="*/ 450850 w 1485900"/>
                <a:gd name="connsiteY5" fmla="*/ 311150 h 596900"/>
                <a:gd name="connsiteX6" fmla="*/ 571500 w 1485900"/>
                <a:gd name="connsiteY6" fmla="*/ 254000 h 596900"/>
                <a:gd name="connsiteX7" fmla="*/ 685800 w 1485900"/>
                <a:gd name="connsiteY7" fmla="*/ 146050 h 596900"/>
                <a:gd name="connsiteX8" fmla="*/ 800100 w 1485900"/>
                <a:gd name="connsiteY8" fmla="*/ 63500 h 596900"/>
                <a:gd name="connsiteX9" fmla="*/ 908050 w 1485900"/>
                <a:gd name="connsiteY9" fmla="*/ 44450 h 596900"/>
                <a:gd name="connsiteX10" fmla="*/ 1035050 w 1485900"/>
                <a:gd name="connsiteY10" fmla="*/ 69850 h 596900"/>
                <a:gd name="connsiteX11" fmla="*/ 1130300 w 1485900"/>
                <a:gd name="connsiteY11" fmla="*/ 88900 h 596900"/>
                <a:gd name="connsiteX12" fmla="*/ 1270000 w 1485900"/>
                <a:gd name="connsiteY12" fmla="*/ 88900 h 596900"/>
                <a:gd name="connsiteX13" fmla="*/ 1485900 w 1485900"/>
                <a:gd name="connsiteY13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900" h="596900">
                  <a:moveTo>
                    <a:pt x="0" y="596900"/>
                  </a:moveTo>
                  <a:cubicBezTo>
                    <a:pt x="21166" y="550862"/>
                    <a:pt x="42333" y="504825"/>
                    <a:pt x="63500" y="476250"/>
                  </a:cubicBezTo>
                  <a:cubicBezTo>
                    <a:pt x="84667" y="447675"/>
                    <a:pt x="103717" y="439208"/>
                    <a:pt x="127000" y="425450"/>
                  </a:cubicBezTo>
                  <a:cubicBezTo>
                    <a:pt x="150283" y="411692"/>
                    <a:pt x="170392" y="405342"/>
                    <a:pt x="203200" y="393700"/>
                  </a:cubicBezTo>
                  <a:cubicBezTo>
                    <a:pt x="236008" y="382058"/>
                    <a:pt x="282575" y="369358"/>
                    <a:pt x="323850" y="355600"/>
                  </a:cubicBezTo>
                  <a:cubicBezTo>
                    <a:pt x="365125" y="341842"/>
                    <a:pt x="409575" y="328083"/>
                    <a:pt x="450850" y="311150"/>
                  </a:cubicBezTo>
                  <a:cubicBezTo>
                    <a:pt x="492125" y="294217"/>
                    <a:pt x="532342" y="281517"/>
                    <a:pt x="571500" y="254000"/>
                  </a:cubicBezTo>
                  <a:cubicBezTo>
                    <a:pt x="610658" y="226483"/>
                    <a:pt x="647700" y="177800"/>
                    <a:pt x="685800" y="146050"/>
                  </a:cubicBezTo>
                  <a:cubicBezTo>
                    <a:pt x="723900" y="114300"/>
                    <a:pt x="763058" y="80433"/>
                    <a:pt x="800100" y="63500"/>
                  </a:cubicBezTo>
                  <a:cubicBezTo>
                    <a:pt x="837142" y="46567"/>
                    <a:pt x="868892" y="43392"/>
                    <a:pt x="908050" y="44450"/>
                  </a:cubicBezTo>
                  <a:cubicBezTo>
                    <a:pt x="947208" y="45508"/>
                    <a:pt x="1035050" y="69850"/>
                    <a:pt x="1035050" y="69850"/>
                  </a:cubicBezTo>
                  <a:cubicBezTo>
                    <a:pt x="1072092" y="77258"/>
                    <a:pt x="1091142" y="85725"/>
                    <a:pt x="1130300" y="88900"/>
                  </a:cubicBezTo>
                  <a:cubicBezTo>
                    <a:pt x="1169458" y="92075"/>
                    <a:pt x="1210733" y="103717"/>
                    <a:pt x="1270000" y="88900"/>
                  </a:cubicBezTo>
                  <a:cubicBezTo>
                    <a:pt x="1329267" y="74083"/>
                    <a:pt x="1407583" y="37041"/>
                    <a:pt x="14859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41313" y="4688966"/>
              <a:ext cx="1211455" cy="342855"/>
            </a:xfrm>
            <a:custGeom>
              <a:avLst/>
              <a:gdLst>
                <a:gd name="connsiteX0" fmla="*/ 0 w 1212850"/>
                <a:gd name="connsiteY0" fmla="*/ 12700 h 341842"/>
                <a:gd name="connsiteX1" fmla="*/ 19050 w 1212850"/>
                <a:gd name="connsiteY1" fmla="*/ 107950 h 341842"/>
                <a:gd name="connsiteX2" fmla="*/ 63500 w 1212850"/>
                <a:gd name="connsiteY2" fmla="*/ 114300 h 341842"/>
                <a:gd name="connsiteX3" fmla="*/ 120650 w 1212850"/>
                <a:gd name="connsiteY3" fmla="*/ 95250 h 341842"/>
                <a:gd name="connsiteX4" fmla="*/ 190500 w 1212850"/>
                <a:gd name="connsiteY4" fmla="*/ 57150 h 341842"/>
                <a:gd name="connsiteX5" fmla="*/ 342900 w 1212850"/>
                <a:gd name="connsiteY5" fmla="*/ 6350 h 341842"/>
                <a:gd name="connsiteX6" fmla="*/ 419100 w 1212850"/>
                <a:gd name="connsiteY6" fmla="*/ 19050 h 341842"/>
                <a:gd name="connsiteX7" fmla="*/ 412750 w 1212850"/>
                <a:gd name="connsiteY7" fmla="*/ 95250 h 341842"/>
                <a:gd name="connsiteX8" fmla="*/ 412750 w 1212850"/>
                <a:gd name="connsiteY8" fmla="*/ 177800 h 341842"/>
                <a:gd name="connsiteX9" fmla="*/ 444500 w 1212850"/>
                <a:gd name="connsiteY9" fmla="*/ 260350 h 341842"/>
                <a:gd name="connsiteX10" fmla="*/ 476250 w 1212850"/>
                <a:gd name="connsiteY10" fmla="*/ 311150 h 341842"/>
                <a:gd name="connsiteX11" fmla="*/ 546100 w 1212850"/>
                <a:gd name="connsiteY11" fmla="*/ 330200 h 341842"/>
                <a:gd name="connsiteX12" fmla="*/ 641350 w 1212850"/>
                <a:gd name="connsiteY12" fmla="*/ 317500 h 341842"/>
                <a:gd name="connsiteX13" fmla="*/ 876300 w 1212850"/>
                <a:gd name="connsiteY13" fmla="*/ 184150 h 341842"/>
                <a:gd name="connsiteX14" fmla="*/ 971550 w 1212850"/>
                <a:gd name="connsiteY14" fmla="*/ 120650 h 341842"/>
                <a:gd name="connsiteX15" fmla="*/ 1098550 w 1212850"/>
                <a:gd name="connsiteY15" fmla="*/ 76200 h 341842"/>
                <a:gd name="connsiteX16" fmla="*/ 1212850 w 1212850"/>
                <a:gd name="connsiteY16" fmla="*/ 50800 h 34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2850" h="341842">
                  <a:moveTo>
                    <a:pt x="0" y="12700"/>
                  </a:moveTo>
                  <a:cubicBezTo>
                    <a:pt x="4233" y="51858"/>
                    <a:pt x="8467" y="91017"/>
                    <a:pt x="19050" y="107950"/>
                  </a:cubicBezTo>
                  <a:cubicBezTo>
                    <a:pt x="29633" y="124883"/>
                    <a:pt x="46567" y="116417"/>
                    <a:pt x="63500" y="114300"/>
                  </a:cubicBezTo>
                  <a:cubicBezTo>
                    <a:pt x="80433" y="112183"/>
                    <a:pt x="99483" y="104775"/>
                    <a:pt x="120650" y="95250"/>
                  </a:cubicBezTo>
                  <a:cubicBezTo>
                    <a:pt x="141817" y="85725"/>
                    <a:pt x="153458" y="71967"/>
                    <a:pt x="190500" y="57150"/>
                  </a:cubicBezTo>
                  <a:cubicBezTo>
                    <a:pt x="227542" y="42333"/>
                    <a:pt x="304800" y="12700"/>
                    <a:pt x="342900" y="6350"/>
                  </a:cubicBezTo>
                  <a:cubicBezTo>
                    <a:pt x="381000" y="0"/>
                    <a:pt x="407458" y="4234"/>
                    <a:pt x="419100" y="19050"/>
                  </a:cubicBezTo>
                  <a:cubicBezTo>
                    <a:pt x="430742" y="33866"/>
                    <a:pt x="413808" y="68792"/>
                    <a:pt x="412750" y="95250"/>
                  </a:cubicBezTo>
                  <a:cubicBezTo>
                    <a:pt x="411692" y="121708"/>
                    <a:pt x="407458" y="150283"/>
                    <a:pt x="412750" y="177800"/>
                  </a:cubicBezTo>
                  <a:cubicBezTo>
                    <a:pt x="418042" y="205317"/>
                    <a:pt x="433917" y="238125"/>
                    <a:pt x="444500" y="260350"/>
                  </a:cubicBezTo>
                  <a:cubicBezTo>
                    <a:pt x="455083" y="282575"/>
                    <a:pt x="459317" y="299508"/>
                    <a:pt x="476250" y="311150"/>
                  </a:cubicBezTo>
                  <a:cubicBezTo>
                    <a:pt x="493183" y="322792"/>
                    <a:pt x="518583" y="329142"/>
                    <a:pt x="546100" y="330200"/>
                  </a:cubicBezTo>
                  <a:cubicBezTo>
                    <a:pt x="573617" y="331258"/>
                    <a:pt x="586317" y="341842"/>
                    <a:pt x="641350" y="317500"/>
                  </a:cubicBezTo>
                  <a:cubicBezTo>
                    <a:pt x="696383" y="293158"/>
                    <a:pt x="821267" y="216958"/>
                    <a:pt x="876300" y="184150"/>
                  </a:cubicBezTo>
                  <a:cubicBezTo>
                    <a:pt x="931333" y="151342"/>
                    <a:pt x="934508" y="138642"/>
                    <a:pt x="971550" y="120650"/>
                  </a:cubicBezTo>
                  <a:cubicBezTo>
                    <a:pt x="1008592" y="102658"/>
                    <a:pt x="1058333" y="87842"/>
                    <a:pt x="1098550" y="76200"/>
                  </a:cubicBezTo>
                  <a:cubicBezTo>
                    <a:pt x="1138767" y="64558"/>
                    <a:pt x="1175808" y="57679"/>
                    <a:pt x="1212850" y="5080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02073" y="4104842"/>
              <a:ext cx="1371818" cy="726980"/>
            </a:xfrm>
            <a:custGeom>
              <a:avLst/>
              <a:gdLst>
                <a:gd name="connsiteX0" fmla="*/ 0 w 1371600"/>
                <a:gd name="connsiteY0" fmla="*/ 635000 h 726017"/>
                <a:gd name="connsiteX1" fmla="*/ 76200 w 1371600"/>
                <a:gd name="connsiteY1" fmla="*/ 698500 h 726017"/>
                <a:gd name="connsiteX2" fmla="*/ 165100 w 1371600"/>
                <a:gd name="connsiteY2" fmla="*/ 717550 h 726017"/>
                <a:gd name="connsiteX3" fmla="*/ 273050 w 1371600"/>
                <a:gd name="connsiteY3" fmla="*/ 647700 h 726017"/>
                <a:gd name="connsiteX4" fmla="*/ 323850 w 1371600"/>
                <a:gd name="connsiteY4" fmla="*/ 565150 h 726017"/>
                <a:gd name="connsiteX5" fmla="*/ 425450 w 1371600"/>
                <a:gd name="connsiteY5" fmla="*/ 450850 h 726017"/>
                <a:gd name="connsiteX6" fmla="*/ 482600 w 1371600"/>
                <a:gd name="connsiteY6" fmla="*/ 374650 h 726017"/>
                <a:gd name="connsiteX7" fmla="*/ 628650 w 1371600"/>
                <a:gd name="connsiteY7" fmla="*/ 311150 h 726017"/>
                <a:gd name="connsiteX8" fmla="*/ 850900 w 1371600"/>
                <a:gd name="connsiteY8" fmla="*/ 228600 h 726017"/>
                <a:gd name="connsiteX9" fmla="*/ 977900 w 1371600"/>
                <a:gd name="connsiteY9" fmla="*/ 171450 h 726017"/>
                <a:gd name="connsiteX10" fmla="*/ 1035050 w 1371600"/>
                <a:gd name="connsiteY10" fmla="*/ 101600 h 726017"/>
                <a:gd name="connsiteX11" fmla="*/ 1149350 w 1371600"/>
                <a:gd name="connsiteY11" fmla="*/ 76200 h 726017"/>
                <a:gd name="connsiteX12" fmla="*/ 1371600 w 1371600"/>
                <a:gd name="connsiteY12" fmla="*/ 0 h 7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600" h="726017">
                  <a:moveTo>
                    <a:pt x="0" y="635000"/>
                  </a:moveTo>
                  <a:cubicBezTo>
                    <a:pt x="24341" y="659871"/>
                    <a:pt x="48683" y="684742"/>
                    <a:pt x="76200" y="698500"/>
                  </a:cubicBezTo>
                  <a:cubicBezTo>
                    <a:pt x="103717" y="712258"/>
                    <a:pt x="132292" y="726017"/>
                    <a:pt x="165100" y="717550"/>
                  </a:cubicBezTo>
                  <a:cubicBezTo>
                    <a:pt x="197908" y="709083"/>
                    <a:pt x="246592" y="673100"/>
                    <a:pt x="273050" y="647700"/>
                  </a:cubicBezTo>
                  <a:cubicBezTo>
                    <a:pt x="299508" y="622300"/>
                    <a:pt x="298450" y="597958"/>
                    <a:pt x="323850" y="565150"/>
                  </a:cubicBezTo>
                  <a:cubicBezTo>
                    <a:pt x="349250" y="532342"/>
                    <a:pt x="398992" y="482600"/>
                    <a:pt x="425450" y="450850"/>
                  </a:cubicBezTo>
                  <a:cubicBezTo>
                    <a:pt x="451908" y="419100"/>
                    <a:pt x="448733" y="397933"/>
                    <a:pt x="482600" y="374650"/>
                  </a:cubicBezTo>
                  <a:cubicBezTo>
                    <a:pt x="516467" y="351367"/>
                    <a:pt x="567267" y="335492"/>
                    <a:pt x="628650" y="311150"/>
                  </a:cubicBezTo>
                  <a:cubicBezTo>
                    <a:pt x="690033" y="286808"/>
                    <a:pt x="792692" y="251883"/>
                    <a:pt x="850900" y="228600"/>
                  </a:cubicBezTo>
                  <a:cubicBezTo>
                    <a:pt x="909108" y="205317"/>
                    <a:pt x="947208" y="192617"/>
                    <a:pt x="977900" y="171450"/>
                  </a:cubicBezTo>
                  <a:cubicBezTo>
                    <a:pt x="1008592" y="150283"/>
                    <a:pt x="1006475" y="117475"/>
                    <a:pt x="1035050" y="101600"/>
                  </a:cubicBezTo>
                  <a:cubicBezTo>
                    <a:pt x="1063625" y="85725"/>
                    <a:pt x="1093258" y="93133"/>
                    <a:pt x="1149350" y="76200"/>
                  </a:cubicBezTo>
                  <a:cubicBezTo>
                    <a:pt x="1205442" y="59267"/>
                    <a:pt x="1288521" y="29633"/>
                    <a:pt x="13716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40520" y="3117547"/>
              <a:ext cx="1267027" cy="904757"/>
            </a:xfrm>
            <a:custGeom>
              <a:avLst/>
              <a:gdLst>
                <a:gd name="connsiteX0" fmla="*/ 412750 w 1266825"/>
                <a:gd name="connsiteY0" fmla="*/ 905933 h 905933"/>
                <a:gd name="connsiteX1" fmla="*/ 552450 w 1266825"/>
                <a:gd name="connsiteY1" fmla="*/ 861483 h 905933"/>
                <a:gd name="connsiteX2" fmla="*/ 622300 w 1266825"/>
                <a:gd name="connsiteY2" fmla="*/ 810683 h 905933"/>
                <a:gd name="connsiteX3" fmla="*/ 679450 w 1266825"/>
                <a:gd name="connsiteY3" fmla="*/ 677333 h 905933"/>
                <a:gd name="connsiteX4" fmla="*/ 755650 w 1266825"/>
                <a:gd name="connsiteY4" fmla="*/ 575733 h 905933"/>
                <a:gd name="connsiteX5" fmla="*/ 844550 w 1266825"/>
                <a:gd name="connsiteY5" fmla="*/ 512233 h 905933"/>
                <a:gd name="connsiteX6" fmla="*/ 965200 w 1266825"/>
                <a:gd name="connsiteY6" fmla="*/ 474133 h 905933"/>
                <a:gd name="connsiteX7" fmla="*/ 1104900 w 1266825"/>
                <a:gd name="connsiteY7" fmla="*/ 442383 h 905933"/>
                <a:gd name="connsiteX8" fmla="*/ 1225550 w 1266825"/>
                <a:gd name="connsiteY8" fmla="*/ 404283 h 905933"/>
                <a:gd name="connsiteX9" fmla="*/ 1263650 w 1266825"/>
                <a:gd name="connsiteY9" fmla="*/ 366183 h 905933"/>
                <a:gd name="connsiteX10" fmla="*/ 1244600 w 1266825"/>
                <a:gd name="connsiteY10" fmla="*/ 283633 h 905933"/>
                <a:gd name="connsiteX11" fmla="*/ 1225550 w 1266825"/>
                <a:gd name="connsiteY11" fmla="*/ 245533 h 905933"/>
                <a:gd name="connsiteX12" fmla="*/ 1162050 w 1266825"/>
                <a:gd name="connsiteY12" fmla="*/ 226483 h 905933"/>
                <a:gd name="connsiteX13" fmla="*/ 1041400 w 1266825"/>
                <a:gd name="connsiteY13" fmla="*/ 201083 h 905933"/>
                <a:gd name="connsiteX14" fmla="*/ 939800 w 1266825"/>
                <a:gd name="connsiteY14" fmla="*/ 175683 h 905933"/>
                <a:gd name="connsiteX15" fmla="*/ 882650 w 1266825"/>
                <a:gd name="connsiteY15" fmla="*/ 150283 h 905933"/>
                <a:gd name="connsiteX16" fmla="*/ 812800 w 1266825"/>
                <a:gd name="connsiteY16" fmla="*/ 86783 h 905933"/>
                <a:gd name="connsiteX17" fmla="*/ 787400 w 1266825"/>
                <a:gd name="connsiteY17" fmla="*/ 67733 h 905933"/>
                <a:gd name="connsiteX18" fmla="*/ 736600 w 1266825"/>
                <a:gd name="connsiteY18" fmla="*/ 29633 h 905933"/>
                <a:gd name="connsiteX19" fmla="*/ 641350 w 1266825"/>
                <a:gd name="connsiteY19" fmla="*/ 4233 h 905933"/>
                <a:gd name="connsiteX20" fmla="*/ 533400 w 1266825"/>
                <a:gd name="connsiteY20" fmla="*/ 4233 h 905933"/>
                <a:gd name="connsiteX21" fmla="*/ 400050 w 1266825"/>
                <a:gd name="connsiteY21" fmla="*/ 23283 h 905933"/>
                <a:gd name="connsiteX22" fmla="*/ 285750 w 1266825"/>
                <a:gd name="connsiteY22" fmla="*/ 42333 h 905933"/>
                <a:gd name="connsiteX23" fmla="*/ 184150 w 1266825"/>
                <a:gd name="connsiteY23" fmla="*/ 74083 h 905933"/>
                <a:gd name="connsiteX24" fmla="*/ 88900 w 1266825"/>
                <a:gd name="connsiteY24" fmla="*/ 105833 h 905933"/>
                <a:gd name="connsiteX25" fmla="*/ 0 w 1266825"/>
                <a:gd name="connsiteY25" fmla="*/ 150283 h 90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6825" h="905933">
                  <a:moveTo>
                    <a:pt x="412750" y="905933"/>
                  </a:moveTo>
                  <a:cubicBezTo>
                    <a:pt x="465137" y="891645"/>
                    <a:pt x="517525" y="877358"/>
                    <a:pt x="552450" y="861483"/>
                  </a:cubicBezTo>
                  <a:cubicBezTo>
                    <a:pt x="587375" y="845608"/>
                    <a:pt x="601133" y="841375"/>
                    <a:pt x="622300" y="810683"/>
                  </a:cubicBezTo>
                  <a:cubicBezTo>
                    <a:pt x="643467" y="779991"/>
                    <a:pt x="657225" y="716491"/>
                    <a:pt x="679450" y="677333"/>
                  </a:cubicBezTo>
                  <a:cubicBezTo>
                    <a:pt x="701675" y="638175"/>
                    <a:pt x="728133" y="603250"/>
                    <a:pt x="755650" y="575733"/>
                  </a:cubicBezTo>
                  <a:cubicBezTo>
                    <a:pt x="783167" y="548216"/>
                    <a:pt x="809625" y="529166"/>
                    <a:pt x="844550" y="512233"/>
                  </a:cubicBezTo>
                  <a:cubicBezTo>
                    <a:pt x="879475" y="495300"/>
                    <a:pt x="921808" y="485775"/>
                    <a:pt x="965200" y="474133"/>
                  </a:cubicBezTo>
                  <a:cubicBezTo>
                    <a:pt x="1008592" y="462491"/>
                    <a:pt x="1061508" y="454025"/>
                    <a:pt x="1104900" y="442383"/>
                  </a:cubicBezTo>
                  <a:cubicBezTo>
                    <a:pt x="1148292" y="430741"/>
                    <a:pt x="1199092" y="416983"/>
                    <a:pt x="1225550" y="404283"/>
                  </a:cubicBezTo>
                  <a:cubicBezTo>
                    <a:pt x="1252008" y="391583"/>
                    <a:pt x="1260475" y="386291"/>
                    <a:pt x="1263650" y="366183"/>
                  </a:cubicBezTo>
                  <a:cubicBezTo>
                    <a:pt x="1266825" y="346075"/>
                    <a:pt x="1250950" y="303741"/>
                    <a:pt x="1244600" y="283633"/>
                  </a:cubicBezTo>
                  <a:cubicBezTo>
                    <a:pt x="1238250" y="263525"/>
                    <a:pt x="1239308" y="255058"/>
                    <a:pt x="1225550" y="245533"/>
                  </a:cubicBezTo>
                  <a:cubicBezTo>
                    <a:pt x="1211792" y="236008"/>
                    <a:pt x="1192742" y="233891"/>
                    <a:pt x="1162050" y="226483"/>
                  </a:cubicBezTo>
                  <a:cubicBezTo>
                    <a:pt x="1131358" y="219075"/>
                    <a:pt x="1078442" y="209550"/>
                    <a:pt x="1041400" y="201083"/>
                  </a:cubicBezTo>
                  <a:cubicBezTo>
                    <a:pt x="1004358" y="192616"/>
                    <a:pt x="966258" y="184150"/>
                    <a:pt x="939800" y="175683"/>
                  </a:cubicBezTo>
                  <a:cubicBezTo>
                    <a:pt x="913342" y="167216"/>
                    <a:pt x="903817" y="165100"/>
                    <a:pt x="882650" y="150283"/>
                  </a:cubicBezTo>
                  <a:cubicBezTo>
                    <a:pt x="861483" y="135466"/>
                    <a:pt x="828675" y="100541"/>
                    <a:pt x="812800" y="86783"/>
                  </a:cubicBezTo>
                  <a:cubicBezTo>
                    <a:pt x="796925" y="73025"/>
                    <a:pt x="787400" y="67733"/>
                    <a:pt x="787400" y="67733"/>
                  </a:cubicBezTo>
                  <a:cubicBezTo>
                    <a:pt x="774700" y="58208"/>
                    <a:pt x="760942" y="40216"/>
                    <a:pt x="736600" y="29633"/>
                  </a:cubicBezTo>
                  <a:cubicBezTo>
                    <a:pt x="712258" y="19050"/>
                    <a:pt x="675217" y="8466"/>
                    <a:pt x="641350" y="4233"/>
                  </a:cubicBezTo>
                  <a:cubicBezTo>
                    <a:pt x="607483" y="0"/>
                    <a:pt x="573617" y="1058"/>
                    <a:pt x="533400" y="4233"/>
                  </a:cubicBezTo>
                  <a:cubicBezTo>
                    <a:pt x="493183" y="7408"/>
                    <a:pt x="441325" y="16933"/>
                    <a:pt x="400050" y="23283"/>
                  </a:cubicBezTo>
                  <a:cubicBezTo>
                    <a:pt x="358775" y="29633"/>
                    <a:pt x="321733" y="33866"/>
                    <a:pt x="285750" y="42333"/>
                  </a:cubicBezTo>
                  <a:cubicBezTo>
                    <a:pt x="249767" y="50800"/>
                    <a:pt x="216958" y="63500"/>
                    <a:pt x="184150" y="74083"/>
                  </a:cubicBezTo>
                  <a:cubicBezTo>
                    <a:pt x="151342" y="84666"/>
                    <a:pt x="119592" y="93133"/>
                    <a:pt x="88900" y="105833"/>
                  </a:cubicBezTo>
                  <a:cubicBezTo>
                    <a:pt x="58208" y="118533"/>
                    <a:pt x="29104" y="134408"/>
                    <a:pt x="0" y="15028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41796" y="3387386"/>
              <a:ext cx="882790" cy="533330"/>
            </a:xfrm>
            <a:custGeom>
              <a:avLst/>
              <a:gdLst>
                <a:gd name="connsiteX0" fmla="*/ 0 w 882650"/>
                <a:gd name="connsiteY0" fmla="*/ 533400 h 533400"/>
                <a:gd name="connsiteX1" fmla="*/ 44450 w 882650"/>
                <a:gd name="connsiteY1" fmla="*/ 444500 h 533400"/>
                <a:gd name="connsiteX2" fmla="*/ 146050 w 882650"/>
                <a:gd name="connsiteY2" fmla="*/ 393700 h 533400"/>
                <a:gd name="connsiteX3" fmla="*/ 285750 w 882650"/>
                <a:gd name="connsiteY3" fmla="*/ 317500 h 533400"/>
                <a:gd name="connsiteX4" fmla="*/ 438150 w 882650"/>
                <a:gd name="connsiteY4" fmla="*/ 254000 h 533400"/>
                <a:gd name="connsiteX5" fmla="*/ 590550 w 882650"/>
                <a:gd name="connsiteY5" fmla="*/ 196850 h 533400"/>
                <a:gd name="connsiteX6" fmla="*/ 723900 w 882650"/>
                <a:gd name="connsiteY6" fmla="*/ 114300 h 533400"/>
                <a:gd name="connsiteX7" fmla="*/ 812800 w 882650"/>
                <a:gd name="connsiteY7" fmla="*/ 31750 h 533400"/>
                <a:gd name="connsiteX8" fmla="*/ 882650 w 882650"/>
                <a:gd name="connsiteY8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2650" h="533400">
                  <a:moveTo>
                    <a:pt x="0" y="533400"/>
                  </a:moveTo>
                  <a:cubicBezTo>
                    <a:pt x="10054" y="500591"/>
                    <a:pt x="20108" y="467783"/>
                    <a:pt x="44450" y="444500"/>
                  </a:cubicBezTo>
                  <a:cubicBezTo>
                    <a:pt x="68792" y="421217"/>
                    <a:pt x="105833" y="414867"/>
                    <a:pt x="146050" y="393700"/>
                  </a:cubicBezTo>
                  <a:cubicBezTo>
                    <a:pt x="186267" y="372533"/>
                    <a:pt x="237067" y="340783"/>
                    <a:pt x="285750" y="317500"/>
                  </a:cubicBezTo>
                  <a:cubicBezTo>
                    <a:pt x="334433" y="294217"/>
                    <a:pt x="387350" y="274108"/>
                    <a:pt x="438150" y="254000"/>
                  </a:cubicBezTo>
                  <a:cubicBezTo>
                    <a:pt x="488950" y="233892"/>
                    <a:pt x="542925" y="220133"/>
                    <a:pt x="590550" y="196850"/>
                  </a:cubicBezTo>
                  <a:cubicBezTo>
                    <a:pt x="638175" y="173567"/>
                    <a:pt x="686858" y="141817"/>
                    <a:pt x="723900" y="114300"/>
                  </a:cubicBezTo>
                  <a:cubicBezTo>
                    <a:pt x="760942" y="86783"/>
                    <a:pt x="786342" y="50800"/>
                    <a:pt x="812800" y="31750"/>
                  </a:cubicBezTo>
                  <a:cubicBezTo>
                    <a:pt x="839258" y="12700"/>
                    <a:pt x="860954" y="6350"/>
                    <a:pt x="8826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 rot="19320000">
              <a:off x="3460735" y="3901669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21300000">
              <a:off x="3244801" y="4600078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 rot="20220000">
              <a:off x="4262551" y="3704845"/>
              <a:ext cx="458860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900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 rot="20700000">
              <a:off x="4921467" y="3946113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 rot="20160000">
              <a:off x="3575053" y="3488973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1100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 rot="20100000">
              <a:off x="3956114" y="4815950"/>
              <a:ext cx="550951" cy="2476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1200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 rot="19800000">
              <a:off x="4254611" y="4396904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1100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 rot="20460000">
              <a:off x="4877010" y="4498491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1300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 rot="20400000">
              <a:off x="3854498" y="2327075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1200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 rot="19140000">
              <a:off x="3771935" y="1685809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1300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 rot="18120000">
              <a:off x="4128465" y="5115119"/>
              <a:ext cx="549203" cy="2461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1400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 rot="18480000">
              <a:off x="4503174" y="5153214"/>
              <a:ext cx="549203" cy="2461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1500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21480000">
              <a:off x="5486707" y="4644522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1600</a:t>
              </a: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75082" y="1939776"/>
              <a:ext cx="611284" cy="498410"/>
            </a:xfrm>
            <a:custGeom>
              <a:avLst/>
              <a:gdLst>
                <a:gd name="connsiteX0" fmla="*/ 198967 w 611717"/>
                <a:gd name="connsiteY0" fmla="*/ 0 h 497417"/>
                <a:gd name="connsiteX1" fmla="*/ 129117 w 611717"/>
                <a:gd name="connsiteY1" fmla="*/ 63500 h 497417"/>
                <a:gd name="connsiteX2" fmla="*/ 59267 w 611717"/>
                <a:gd name="connsiteY2" fmla="*/ 165100 h 497417"/>
                <a:gd name="connsiteX3" fmla="*/ 8467 w 611717"/>
                <a:gd name="connsiteY3" fmla="*/ 241300 h 497417"/>
                <a:gd name="connsiteX4" fmla="*/ 8467 w 611717"/>
                <a:gd name="connsiteY4" fmla="*/ 304800 h 497417"/>
                <a:gd name="connsiteX5" fmla="*/ 14817 w 611717"/>
                <a:gd name="connsiteY5" fmla="*/ 419100 h 497417"/>
                <a:gd name="connsiteX6" fmla="*/ 65617 w 611717"/>
                <a:gd name="connsiteY6" fmla="*/ 476250 h 497417"/>
                <a:gd name="connsiteX7" fmla="*/ 103717 w 611717"/>
                <a:gd name="connsiteY7" fmla="*/ 495300 h 497417"/>
                <a:gd name="connsiteX8" fmla="*/ 186267 w 611717"/>
                <a:gd name="connsiteY8" fmla="*/ 488950 h 497417"/>
                <a:gd name="connsiteX9" fmla="*/ 294217 w 611717"/>
                <a:gd name="connsiteY9" fmla="*/ 457200 h 497417"/>
                <a:gd name="connsiteX10" fmla="*/ 383117 w 611717"/>
                <a:gd name="connsiteY10" fmla="*/ 387350 h 497417"/>
                <a:gd name="connsiteX11" fmla="*/ 497417 w 611717"/>
                <a:gd name="connsiteY11" fmla="*/ 266700 h 497417"/>
                <a:gd name="connsiteX12" fmla="*/ 611717 w 611717"/>
                <a:gd name="connsiteY12" fmla="*/ 133350 h 4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717" h="497417">
                  <a:moveTo>
                    <a:pt x="198967" y="0"/>
                  </a:moveTo>
                  <a:cubicBezTo>
                    <a:pt x="175683" y="17991"/>
                    <a:pt x="152400" y="35983"/>
                    <a:pt x="129117" y="63500"/>
                  </a:cubicBezTo>
                  <a:cubicBezTo>
                    <a:pt x="105834" y="91017"/>
                    <a:pt x="79375" y="135467"/>
                    <a:pt x="59267" y="165100"/>
                  </a:cubicBezTo>
                  <a:cubicBezTo>
                    <a:pt x="39159" y="194733"/>
                    <a:pt x="16934" y="218017"/>
                    <a:pt x="8467" y="241300"/>
                  </a:cubicBezTo>
                  <a:cubicBezTo>
                    <a:pt x="0" y="264583"/>
                    <a:pt x="7409" y="275167"/>
                    <a:pt x="8467" y="304800"/>
                  </a:cubicBezTo>
                  <a:cubicBezTo>
                    <a:pt x="9525" y="334433"/>
                    <a:pt x="5292" y="390525"/>
                    <a:pt x="14817" y="419100"/>
                  </a:cubicBezTo>
                  <a:cubicBezTo>
                    <a:pt x="24342" y="447675"/>
                    <a:pt x="50800" y="463550"/>
                    <a:pt x="65617" y="476250"/>
                  </a:cubicBezTo>
                  <a:cubicBezTo>
                    <a:pt x="80434" y="488950"/>
                    <a:pt x="83609" y="493183"/>
                    <a:pt x="103717" y="495300"/>
                  </a:cubicBezTo>
                  <a:cubicBezTo>
                    <a:pt x="123825" y="497417"/>
                    <a:pt x="154517" y="495300"/>
                    <a:pt x="186267" y="488950"/>
                  </a:cubicBezTo>
                  <a:cubicBezTo>
                    <a:pt x="218017" y="482600"/>
                    <a:pt x="261409" y="474133"/>
                    <a:pt x="294217" y="457200"/>
                  </a:cubicBezTo>
                  <a:cubicBezTo>
                    <a:pt x="327025" y="440267"/>
                    <a:pt x="349250" y="419100"/>
                    <a:pt x="383117" y="387350"/>
                  </a:cubicBezTo>
                  <a:cubicBezTo>
                    <a:pt x="416984" y="355600"/>
                    <a:pt x="459317" y="309033"/>
                    <a:pt x="497417" y="266700"/>
                  </a:cubicBezTo>
                  <a:cubicBezTo>
                    <a:pt x="535517" y="224367"/>
                    <a:pt x="573617" y="178858"/>
                    <a:pt x="611717" y="13335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71707" y="2323900"/>
              <a:ext cx="978056" cy="171428"/>
            </a:xfrm>
            <a:custGeom>
              <a:avLst/>
              <a:gdLst>
                <a:gd name="connsiteX0" fmla="*/ 0 w 977900"/>
                <a:gd name="connsiteY0" fmla="*/ 85725 h 171450"/>
                <a:gd name="connsiteX1" fmla="*/ 120650 w 977900"/>
                <a:gd name="connsiteY1" fmla="*/ 53975 h 171450"/>
                <a:gd name="connsiteX2" fmla="*/ 361950 w 977900"/>
                <a:gd name="connsiteY2" fmla="*/ 22225 h 171450"/>
                <a:gd name="connsiteX3" fmla="*/ 469900 w 977900"/>
                <a:gd name="connsiteY3" fmla="*/ 9525 h 171450"/>
                <a:gd name="connsiteX4" fmla="*/ 590550 w 977900"/>
                <a:gd name="connsiteY4" fmla="*/ 3175 h 171450"/>
                <a:gd name="connsiteX5" fmla="*/ 641350 w 977900"/>
                <a:gd name="connsiteY5" fmla="*/ 3175 h 171450"/>
                <a:gd name="connsiteX6" fmla="*/ 673100 w 977900"/>
                <a:gd name="connsiteY6" fmla="*/ 15875 h 171450"/>
                <a:gd name="connsiteX7" fmla="*/ 698500 w 977900"/>
                <a:gd name="connsiteY7" fmla="*/ 98425 h 171450"/>
                <a:gd name="connsiteX8" fmla="*/ 742950 w 977900"/>
                <a:gd name="connsiteY8" fmla="*/ 149225 h 171450"/>
                <a:gd name="connsiteX9" fmla="*/ 882650 w 977900"/>
                <a:gd name="connsiteY9" fmla="*/ 168275 h 171450"/>
                <a:gd name="connsiteX10" fmla="*/ 977900 w 977900"/>
                <a:gd name="connsiteY10" fmla="*/ 16827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900" h="171450">
                  <a:moveTo>
                    <a:pt x="0" y="85725"/>
                  </a:moveTo>
                  <a:cubicBezTo>
                    <a:pt x="30162" y="75141"/>
                    <a:pt x="60325" y="64558"/>
                    <a:pt x="120650" y="53975"/>
                  </a:cubicBezTo>
                  <a:cubicBezTo>
                    <a:pt x="180975" y="43392"/>
                    <a:pt x="361950" y="22225"/>
                    <a:pt x="361950" y="22225"/>
                  </a:cubicBezTo>
                  <a:cubicBezTo>
                    <a:pt x="420158" y="14817"/>
                    <a:pt x="431800" y="12700"/>
                    <a:pt x="469900" y="9525"/>
                  </a:cubicBezTo>
                  <a:cubicBezTo>
                    <a:pt x="508000" y="6350"/>
                    <a:pt x="561975" y="4233"/>
                    <a:pt x="590550" y="3175"/>
                  </a:cubicBezTo>
                  <a:cubicBezTo>
                    <a:pt x="619125" y="2117"/>
                    <a:pt x="627592" y="1058"/>
                    <a:pt x="641350" y="3175"/>
                  </a:cubicBezTo>
                  <a:cubicBezTo>
                    <a:pt x="655108" y="5292"/>
                    <a:pt x="663575" y="0"/>
                    <a:pt x="673100" y="15875"/>
                  </a:cubicBezTo>
                  <a:cubicBezTo>
                    <a:pt x="682625" y="31750"/>
                    <a:pt x="686858" y="76200"/>
                    <a:pt x="698500" y="98425"/>
                  </a:cubicBezTo>
                  <a:cubicBezTo>
                    <a:pt x="710142" y="120650"/>
                    <a:pt x="712258" y="137583"/>
                    <a:pt x="742950" y="149225"/>
                  </a:cubicBezTo>
                  <a:cubicBezTo>
                    <a:pt x="773642" y="160867"/>
                    <a:pt x="843492" y="165100"/>
                    <a:pt x="882650" y="168275"/>
                  </a:cubicBezTo>
                  <a:cubicBezTo>
                    <a:pt x="921808" y="171450"/>
                    <a:pt x="949854" y="169862"/>
                    <a:pt x="977900" y="16827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5419" y="2174695"/>
              <a:ext cx="146073" cy="177777"/>
            </a:xfrm>
            <a:custGeom>
              <a:avLst/>
              <a:gdLst>
                <a:gd name="connsiteX0" fmla="*/ 0 w 146050"/>
                <a:gd name="connsiteY0" fmla="*/ 177800 h 177800"/>
                <a:gd name="connsiteX1" fmla="*/ 57150 w 146050"/>
                <a:gd name="connsiteY1" fmla="*/ 120650 h 177800"/>
                <a:gd name="connsiteX2" fmla="*/ 146050 w 146050"/>
                <a:gd name="connsiteY2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050" h="177800">
                  <a:moveTo>
                    <a:pt x="0" y="177800"/>
                  </a:moveTo>
                  <a:cubicBezTo>
                    <a:pt x="16404" y="164041"/>
                    <a:pt x="32808" y="150283"/>
                    <a:pt x="57150" y="120650"/>
                  </a:cubicBezTo>
                  <a:cubicBezTo>
                    <a:pt x="81492" y="91017"/>
                    <a:pt x="113771" y="45508"/>
                    <a:pt x="1460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03349" y="3206435"/>
              <a:ext cx="1054268" cy="711107"/>
            </a:xfrm>
            <a:custGeom>
              <a:avLst/>
              <a:gdLst>
                <a:gd name="connsiteX0" fmla="*/ 0 w 1054100"/>
                <a:gd name="connsiteY0" fmla="*/ 104775 h 710142"/>
                <a:gd name="connsiteX1" fmla="*/ 114300 w 1054100"/>
                <a:gd name="connsiteY1" fmla="*/ 47625 h 710142"/>
                <a:gd name="connsiteX2" fmla="*/ 222250 w 1054100"/>
                <a:gd name="connsiteY2" fmla="*/ 9525 h 710142"/>
                <a:gd name="connsiteX3" fmla="*/ 336550 w 1054100"/>
                <a:gd name="connsiteY3" fmla="*/ 3175 h 710142"/>
                <a:gd name="connsiteX4" fmla="*/ 393700 w 1054100"/>
                <a:gd name="connsiteY4" fmla="*/ 28575 h 710142"/>
                <a:gd name="connsiteX5" fmla="*/ 412750 w 1054100"/>
                <a:gd name="connsiteY5" fmla="*/ 85725 h 710142"/>
                <a:gd name="connsiteX6" fmla="*/ 412750 w 1054100"/>
                <a:gd name="connsiteY6" fmla="*/ 149225 h 710142"/>
                <a:gd name="connsiteX7" fmla="*/ 406400 w 1054100"/>
                <a:gd name="connsiteY7" fmla="*/ 180975 h 710142"/>
                <a:gd name="connsiteX8" fmla="*/ 387350 w 1054100"/>
                <a:gd name="connsiteY8" fmla="*/ 212725 h 710142"/>
                <a:gd name="connsiteX9" fmla="*/ 323850 w 1054100"/>
                <a:gd name="connsiteY9" fmla="*/ 276225 h 710142"/>
                <a:gd name="connsiteX10" fmla="*/ 279400 w 1054100"/>
                <a:gd name="connsiteY10" fmla="*/ 333375 h 710142"/>
                <a:gd name="connsiteX11" fmla="*/ 260350 w 1054100"/>
                <a:gd name="connsiteY11" fmla="*/ 415925 h 710142"/>
                <a:gd name="connsiteX12" fmla="*/ 241300 w 1054100"/>
                <a:gd name="connsiteY12" fmla="*/ 479425 h 710142"/>
                <a:gd name="connsiteX13" fmla="*/ 234950 w 1054100"/>
                <a:gd name="connsiteY13" fmla="*/ 568325 h 710142"/>
                <a:gd name="connsiteX14" fmla="*/ 241300 w 1054100"/>
                <a:gd name="connsiteY14" fmla="*/ 612775 h 710142"/>
                <a:gd name="connsiteX15" fmla="*/ 292100 w 1054100"/>
                <a:gd name="connsiteY15" fmla="*/ 676275 h 710142"/>
                <a:gd name="connsiteX16" fmla="*/ 361950 w 1054100"/>
                <a:gd name="connsiteY16" fmla="*/ 708025 h 710142"/>
                <a:gd name="connsiteX17" fmla="*/ 495300 w 1054100"/>
                <a:gd name="connsiteY17" fmla="*/ 688975 h 710142"/>
                <a:gd name="connsiteX18" fmla="*/ 577850 w 1054100"/>
                <a:gd name="connsiteY18" fmla="*/ 663575 h 710142"/>
                <a:gd name="connsiteX19" fmla="*/ 660400 w 1054100"/>
                <a:gd name="connsiteY19" fmla="*/ 619125 h 710142"/>
                <a:gd name="connsiteX20" fmla="*/ 736600 w 1054100"/>
                <a:gd name="connsiteY20" fmla="*/ 574675 h 710142"/>
                <a:gd name="connsiteX21" fmla="*/ 838200 w 1054100"/>
                <a:gd name="connsiteY21" fmla="*/ 536575 h 710142"/>
                <a:gd name="connsiteX22" fmla="*/ 914400 w 1054100"/>
                <a:gd name="connsiteY22" fmla="*/ 517525 h 710142"/>
                <a:gd name="connsiteX23" fmla="*/ 1054100 w 1054100"/>
                <a:gd name="connsiteY23" fmla="*/ 466725 h 710142"/>
                <a:gd name="connsiteX24" fmla="*/ 1054100 w 1054100"/>
                <a:gd name="connsiteY24" fmla="*/ 466725 h 710142"/>
                <a:gd name="connsiteX25" fmla="*/ 1054100 w 1054100"/>
                <a:gd name="connsiteY25" fmla="*/ 466725 h 7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54100" h="710142">
                  <a:moveTo>
                    <a:pt x="0" y="104775"/>
                  </a:moveTo>
                  <a:cubicBezTo>
                    <a:pt x="38629" y="84137"/>
                    <a:pt x="77258" y="63500"/>
                    <a:pt x="114300" y="47625"/>
                  </a:cubicBezTo>
                  <a:cubicBezTo>
                    <a:pt x="151342" y="31750"/>
                    <a:pt x="185208" y="16933"/>
                    <a:pt x="222250" y="9525"/>
                  </a:cubicBezTo>
                  <a:cubicBezTo>
                    <a:pt x="259292" y="2117"/>
                    <a:pt x="307975" y="0"/>
                    <a:pt x="336550" y="3175"/>
                  </a:cubicBezTo>
                  <a:cubicBezTo>
                    <a:pt x="365125" y="6350"/>
                    <a:pt x="381000" y="14817"/>
                    <a:pt x="393700" y="28575"/>
                  </a:cubicBezTo>
                  <a:cubicBezTo>
                    <a:pt x="406400" y="42333"/>
                    <a:pt x="409575" y="65617"/>
                    <a:pt x="412750" y="85725"/>
                  </a:cubicBezTo>
                  <a:cubicBezTo>
                    <a:pt x="415925" y="105833"/>
                    <a:pt x="413808" y="133350"/>
                    <a:pt x="412750" y="149225"/>
                  </a:cubicBezTo>
                  <a:cubicBezTo>
                    <a:pt x="411692" y="165100"/>
                    <a:pt x="410633" y="170392"/>
                    <a:pt x="406400" y="180975"/>
                  </a:cubicBezTo>
                  <a:cubicBezTo>
                    <a:pt x="402167" y="191558"/>
                    <a:pt x="401108" y="196850"/>
                    <a:pt x="387350" y="212725"/>
                  </a:cubicBezTo>
                  <a:cubicBezTo>
                    <a:pt x="373592" y="228600"/>
                    <a:pt x="341842" y="256117"/>
                    <a:pt x="323850" y="276225"/>
                  </a:cubicBezTo>
                  <a:cubicBezTo>
                    <a:pt x="305858" y="296333"/>
                    <a:pt x="289983" y="310092"/>
                    <a:pt x="279400" y="333375"/>
                  </a:cubicBezTo>
                  <a:cubicBezTo>
                    <a:pt x="268817" y="356658"/>
                    <a:pt x="266700" y="391583"/>
                    <a:pt x="260350" y="415925"/>
                  </a:cubicBezTo>
                  <a:cubicBezTo>
                    <a:pt x="254000" y="440267"/>
                    <a:pt x="245533" y="454025"/>
                    <a:pt x="241300" y="479425"/>
                  </a:cubicBezTo>
                  <a:cubicBezTo>
                    <a:pt x="237067" y="504825"/>
                    <a:pt x="234950" y="546100"/>
                    <a:pt x="234950" y="568325"/>
                  </a:cubicBezTo>
                  <a:cubicBezTo>
                    <a:pt x="234950" y="590550"/>
                    <a:pt x="231775" y="594783"/>
                    <a:pt x="241300" y="612775"/>
                  </a:cubicBezTo>
                  <a:cubicBezTo>
                    <a:pt x="250825" y="630767"/>
                    <a:pt x="271992" y="660400"/>
                    <a:pt x="292100" y="676275"/>
                  </a:cubicBezTo>
                  <a:cubicBezTo>
                    <a:pt x="312208" y="692150"/>
                    <a:pt x="328083" y="705908"/>
                    <a:pt x="361950" y="708025"/>
                  </a:cubicBezTo>
                  <a:cubicBezTo>
                    <a:pt x="395817" y="710142"/>
                    <a:pt x="459317" y="696383"/>
                    <a:pt x="495300" y="688975"/>
                  </a:cubicBezTo>
                  <a:cubicBezTo>
                    <a:pt x="531283" y="681567"/>
                    <a:pt x="550333" y="675217"/>
                    <a:pt x="577850" y="663575"/>
                  </a:cubicBezTo>
                  <a:cubicBezTo>
                    <a:pt x="605367" y="651933"/>
                    <a:pt x="633942" y="633942"/>
                    <a:pt x="660400" y="619125"/>
                  </a:cubicBezTo>
                  <a:cubicBezTo>
                    <a:pt x="686858" y="604308"/>
                    <a:pt x="706967" y="588433"/>
                    <a:pt x="736600" y="574675"/>
                  </a:cubicBezTo>
                  <a:cubicBezTo>
                    <a:pt x="766233" y="560917"/>
                    <a:pt x="808567" y="546100"/>
                    <a:pt x="838200" y="536575"/>
                  </a:cubicBezTo>
                  <a:cubicBezTo>
                    <a:pt x="867833" y="527050"/>
                    <a:pt x="878417" y="529167"/>
                    <a:pt x="914400" y="517525"/>
                  </a:cubicBezTo>
                  <a:cubicBezTo>
                    <a:pt x="950383" y="505883"/>
                    <a:pt x="1054100" y="466725"/>
                    <a:pt x="1054100" y="466725"/>
                  </a:cubicBezTo>
                  <a:lnTo>
                    <a:pt x="1054100" y="466725"/>
                  </a:lnTo>
                  <a:lnTo>
                    <a:pt x="1054100" y="466725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32326" y="2895326"/>
              <a:ext cx="2502298" cy="625393"/>
            </a:xfrm>
            <a:custGeom>
              <a:avLst/>
              <a:gdLst>
                <a:gd name="connsiteX0" fmla="*/ 0 w 2501900"/>
                <a:gd name="connsiteY0" fmla="*/ 625475 h 625475"/>
                <a:gd name="connsiteX1" fmla="*/ 76200 w 2501900"/>
                <a:gd name="connsiteY1" fmla="*/ 587375 h 625475"/>
                <a:gd name="connsiteX2" fmla="*/ 152400 w 2501900"/>
                <a:gd name="connsiteY2" fmla="*/ 504825 h 625475"/>
                <a:gd name="connsiteX3" fmla="*/ 215900 w 2501900"/>
                <a:gd name="connsiteY3" fmla="*/ 415925 h 625475"/>
                <a:gd name="connsiteX4" fmla="*/ 273050 w 2501900"/>
                <a:gd name="connsiteY4" fmla="*/ 346075 h 625475"/>
                <a:gd name="connsiteX5" fmla="*/ 323850 w 2501900"/>
                <a:gd name="connsiteY5" fmla="*/ 320675 h 625475"/>
                <a:gd name="connsiteX6" fmla="*/ 406400 w 2501900"/>
                <a:gd name="connsiteY6" fmla="*/ 295275 h 625475"/>
                <a:gd name="connsiteX7" fmla="*/ 520700 w 2501900"/>
                <a:gd name="connsiteY7" fmla="*/ 174625 h 625475"/>
                <a:gd name="connsiteX8" fmla="*/ 584200 w 2501900"/>
                <a:gd name="connsiteY8" fmla="*/ 111125 h 625475"/>
                <a:gd name="connsiteX9" fmla="*/ 641350 w 2501900"/>
                <a:gd name="connsiteY9" fmla="*/ 79375 h 625475"/>
                <a:gd name="connsiteX10" fmla="*/ 736600 w 2501900"/>
                <a:gd name="connsiteY10" fmla="*/ 34925 h 625475"/>
                <a:gd name="connsiteX11" fmla="*/ 831850 w 2501900"/>
                <a:gd name="connsiteY11" fmla="*/ 9525 h 625475"/>
                <a:gd name="connsiteX12" fmla="*/ 990600 w 2501900"/>
                <a:gd name="connsiteY12" fmla="*/ 3175 h 625475"/>
                <a:gd name="connsiteX13" fmla="*/ 1123950 w 2501900"/>
                <a:gd name="connsiteY13" fmla="*/ 28575 h 625475"/>
                <a:gd name="connsiteX14" fmla="*/ 1282700 w 2501900"/>
                <a:gd name="connsiteY14" fmla="*/ 28575 h 625475"/>
                <a:gd name="connsiteX15" fmla="*/ 1479550 w 2501900"/>
                <a:gd name="connsiteY15" fmla="*/ 66675 h 625475"/>
                <a:gd name="connsiteX16" fmla="*/ 1670050 w 2501900"/>
                <a:gd name="connsiteY16" fmla="*/ 79375 h 625475"/>
                <a:gd name="connsiteX17" fmla="*/ 1809750 w 2501900"/>
                <a:gd name="connsiteY17" fmla="*/ 104775 h 625475"/>
                <a:gd name="connsiteX18" fmla="*/ 1905000 w 2501900"/>
                <a:gd name="connsiteY18" fmla="*/ 123825 h 625475"/>
                <a:gd name="connsiteX19" fmla="*/ 2012950 w 2501900"/>
                <a:gd name="connsiteY19" fmla="*/ 123825 h 625475"/>
                <a:gd name="connsiteX20" fmla="*/ 2146300 w 2501900"/>
                <a:gd name="connsiteY20" fmla="*/ 136525 h 625475"/>
                <a:gd name="connsiteX21" fmla="*/ 2311400 w 2501900"/>
                <a:gd name="connsiteY21" fmla="*/ 136525 h 625475"/>
                <a:gd name="connsiteX22" fmla="*/ 2387600 w 2501900"/>
                <a:gd name="connsiteY22" fmla="*/ 123825 h 625475"/>
                <a:gd name="connsiteX23" fmla="*/ 2501900 w 2501900"/>
                <a:gd name="connsiteY23" fmla="*/ 85725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01900" h="625475">
                  <a:moveTo>
                    <a:pt x="0" y="625475"/>
                  </a:moveTo>
                  <a:cubicBezTo>
                    <a:pt x="25400" y="616479"/>
                    <a:pt x="50800" y="607483"/>
                    <a:pt x="76200" y="587375"/>
                  </a:cubicBezTo>
                  <a:cubicBezTo>
                    <a:pt x="101600" y="567267"/>
                    <a:pt x="129117" y="533400"/>
                    <a:pt x="152400" y="504825"/>
                  </a:cubicBezTo>
                  <a:cubicBezTo>
                    <a:pt x="175683" y="476250"/>
                    <a:pt x="195792" y="442383"/>
                    <a:pt x="215900" y="415925"/>
                  </a:cubicBezTo>
                  <a:cubicBezTo>
                    <a:pt x="236008" y="389467"/>
                    <a:pt x="255058" y="361950"/>
                    <a:pt x="273050" y="346075"/>
                  </a:cubicBezTo>
                  <a:cubicBezTo>
                    <a:pt x="291042" y="330200"/>
                    <a:pt x="301625" y="329142"/>
                    <a:pt x="323850" y="320675"/>
                  </a:cubicBezTo>
                  <a:cubicBezTo>
                    <a:pt x="346075" y="312208"/>
                    <a:pt x="373592" y="319617"/>
                    <a:pt x="406400" y="295275"/>
                  </a:cubicBezTo>
                  <a:cubicBezTo>
                    <a:pt x="439208" y="270933"/>
                    <a:pt x="491067" y="205317"/>
                    <a:pt x="520700" y="174625"/>
                  </a:cubicBezTo>
                  <a:cubicBezTo>
                    <a:pt x="550333" y="143933"/>
                    <a:pt x="564092" y="127000"/>
                    <a:pt x="584200" y="111125"/>
                  </a:cubicBezTo>
                  <a:cubicBezTo>
                    <a:pt x="604308" y="95250"/>
                    <a:pt x="615950" y="92075"/>
                    <a:pt x="641350" y="79375"/>
                  </a:cubicBezTo>
                  <a:cubicBezTo>
                    <a:pt x="666750" y="66675"/>
                    <a:pt x="704850" y="46567"/>
                    <a:pt x="736600" y="34925"/>
                  </a:cubicBezTo>
                  <a:cubicBezTo>
                    <a:pt x="768350" y="23283"/>
                    <a:pt x="789517" y="14817"/>
                    <a:pt x="831850" y="9525"/>
                  </a:cubicBezTo>
                  <a:cubicBezTo>
                    <a:pt x="874183" y="4233"/>
                    <a:pt x="941917" y="0"/>
                    <a:pt x="990600" y="3175"/>
                  </a:cubicBezTo>
                  <a:cubicBezTo>
                    <a:pt x="1039283" y="6350"/>
                    <a:pt x="1075267" y="24342"/>
                    <a:pt x="1123950" y="28575"/>
                  </a:cubicBezTo>
                  <a:cubicBezTo>
                    <a:pt x="1172633" y="32808"/>
                    <a:pt x="1223433" y="22225"/>
                    <a:pt x="1282700" y="28575"/>
                  </a:cubicBezTo>
                  <a:cubicBezTo>
                    <a:pt x="1341967" y="34925"/>
                    <a:pt x="1414992" y="58208"/>
                    <a:pt x="1479550" y="66675"/>
                  </a:cubicBezTo>
                  <a:cubicBezTo>
                    <a:pt x="1544108" y="75142"/>
                    <a:pt x="1615017" y="73025"/>
                    <a:pt x="1670050" y="79375"/>
                  </a:cubicBezTo>
                  <a:cubicBezTo>
                    <a:pt x="1725083" y="85725"/>
                    <a:pt x="1770592" y="97367"/>
                    <a:pt x="1809750" y="104775"/>
                  </a:cubicBezTo>
                  <a:cubicBezTo>
                    <a:pt x="1848908" y="112183"/>
                    <a:pt x="1871133" y="120650"/>
                    <a:pt x="1905000" y="123825"/>
                  </a:cubicBezTo>
                  <a:cubicBezTo>
                    <a:pt x="1938867" y="127000"/>
                    <a:pt x="1972733" y="121708"/>
                    <a:pt x="2012950" y="123825"/>
                  </a:cubicBezTo>
                  <a:cubicBezTo>
                    <a:pt x="2053167" y="125942"/>
                    <a:pt x="2096558" y="134408"/>
                    <a:pt x="2146300" y="136525"/>
                  </a:cubicBezTo>
                  <a:cubicBezTo>
                    <a:pt x="2196042" y="138642"/>
                    <a:pt x="2271183" y="138642"/>
                    <a:pt x="2311400" y="136525"/>
                  </a:cubicBezTo>
                  <a:cubicBezTo>
                    <a:pt x="2351617" y="134408"/>
                    <a:pt x="2355850" y="132292"/>
                    <a:pt x="2387600" y="123825"/>
                  </a:cubicBezTo>
                  <a:cubicBezTo>
                    <a:pt x="2419350" y="115358"/>
                    <a:pt x="2460625" y="100541"/>
                    <a:pt x="2501900" y="8572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5533" y="3285800"/>
              <a:ext cx="215934" cy="114285"/>
            </a:xfrm>
            <a:custGeom>
              <a:avLst/>
              <a:gdLst>
                <a:gd name="connsiteX0" fmla="*/ 0 w 215900"/>
                <a:gd name="connsiteY0" fmla="*/ 114300 h 114300"/>
                <a:gd name="connsiteX1" fmla="*/ 69850 w 215900"/>
                <a:gd name="connsiteY1" fmla="*/ 76200 h 114300"/>
                <a:gd name="connsiteX2" fmla="*/ 215900 w 21590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114300">
                  <a:moveTo>
                    <a:pt x="0" y="114300"/>
                  </a:moveTo>
                  <a:cubicBezTo>
                    <a:pt x="16933" y="104775"/>
                    <a:pt x="69850" y="76200"/>
                    <a:pt x="69850" y="76200"/>
                  </a:cubicBezTo>
                  <a:lnTo>
                    <a:pt x="21590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344" y="4638173"/>
              <a:ext cx="1168586" cy="476188"/>
            </a:xfrm>
            <a:custGeom>
              <a:avLst/>
              <a:gdLst>
                <a:gd name="connsiteX0" fmla="*/ 0 w 1168400"/>
                <a:gd name="connsiteY0" fmla="*/ 476250 h 476250"/>
                <a:gd name="connsiteX1" fmla="*/ 107950 w 1168400"/>
                <a:gd name="connsiteY1" fmla="*/ 450850 h 476250"/>
                <a:gd name="connsiteX2" fmla="*/ 196850 w 1168400"/>
                <a:gd name="connsiteY2" fmla="*/ 450850 h 476250"/>
                <a:gd name="connsiteX3" fmla="*/ 323850 w 1168400"/>
                <a:gd name="connsiteY3" fmla="*/ 438150 h 476250"/>
                <a:gd name="connsiteX4" fmla="*/ 514350 w 1168400"/>
                <a:gd name="connsiteY4" fmla="*/ 381000 h 476250"/>
                <a:gd name="connsiteX5" fmla="*/ 628650 w 1168400"/>
                <a:gd name="connsiteY5" fmla="*/ 342900 h 476250"/>
                <a:gd name="connsiteX6" fmla="*/ 774700 w 1168400"/>
                <a:gd name="connsiteY6" fmla="*/ 311150 h 476250"/>
                <a:gd name="connsiteX7" fmla="*/ 882650 w 1168400"/>
                <a:gd name="connsiteY7" fmla="*/ 273050 h 476250"/>
                <a:gd name="connsiteX8" fmla="*/ 1035050 w 1168400"/>
                <a:gd name="connsiteY8" fmla="*/ 184150 h 476250"/>
                <a:gd name="connsiteX9" fmla="*/ 1098550 w 1168400"/>
                <a:gd name="connsiteY9" fmla="*/ 114300 h 476250"/>
                <a:gd name="connsiteX10" fmla="*/ 1136650 w 1168400"/>
                <a:gd name="connsiteY10" fmla="*/ 69850 h 476250"/>
                <a:gd name="connsiteX11" fmla="*/ 1168400 w 1168400"/>
                <a:gd name="connsiteY11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8400" h="476250">
                  <a:moveTo>
                    <a:pt x="0" y="476250"/>
                  </a:moveTo>
                  <a:cubicBezTo>
                    <a:pt x="37571" y="465666"/>
                    <a:pt x="75142" y="455083"/>
                    <a:pt x="107950" y="450850"/>
                  </a:cubicBezTo>
                  <a:cubicBezTo>
                    <a:pt x="140758" y="446617"/>
                    <a:pt x="160867" y="452967"/>
                    <a:pt x="196850" y="450850"/>
                  </a:cubicBezTo>
                  <a:cubicBezTo>
                    <a:pt x="232833" y="448733"/>
                    <a:pt x="270933" y="449792"/>
                    <a:pt x="323850" y="438150"/>
                  </a:cubicBezTo>
                  <a:cubicBezTo>
                    <a:pt x="376767" y="426508"/>
                    <a:pt x="463550" y="396875"/>
                    <a:pt x="514350" y="381000"/>
                  </a:cubicBezTo>
                  <a:cubicBezTo>
                    <a:pt x="565150" y="365125"/>
                    <a:pt x="585258" y="354542"/>
                    <a:pt x="628650" y="342900"/>
                  </a:cubicBezTo>
                  <a:cubicBezTo>
                    <a:pt x="672042" y="331258"/>
                    <a:pt x="732367" y="322792"/>
                    <a:pt x="774700" y="311150"/>
                  </a:cubicBezTo>
                  <a:cubicBezTo>
                    <a:pt x="817033" y="299508"/>
                    <a:pt x="839258" y="294217"/>
                    <a:pt x="882650" y="273050"/>
                  </a:cubicBezTo>
                  <a:cubicBezTo>
                    <a:pt x="926042" y="251883"/>
                    <a:pt x="999067" y="210608"/>
                    <a:pt x="1035050" y="184150"/>
                  </a:cubicBezTo>
                  <a:cubicBezTo>
                    <a:pt x="1071033" y="157692"/>
                    <a:pt x="1081617" y="133350"/>
                    <a:pt x="1098550" y="114300"/>
                  </a:cubicBezTo>
                  <a:cubicBezTo>
                    <a:pt x="1115483" y="95250"/>
                    <a:pt x="1125008" y="88900"/>
                    <a:pt x="1136650" y="69850"/>
                  </a:cubicBezTo>
                  <a:cubicBezTo>
                    <a:pt x="1148292" y="50800"/>
                    <a:pt x="1158346" y="25400"/>
                    <a:pt x="11684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18235" y="3590560"/>
              <a:ext cx="1740177" cy="844440"/>
            </a:xfrm>
            <a:custGeom>
              <a:avLst/>
              <a:gdLst>
                <a:gd name="connsiteX0" fmla="*/ 0 w 1739900"/>
                <a:gd name="connsiteY0" fmla="*/ 844550 h 844550"/>
                <a:gd name="connsiteX1" fmla="*/ 190500 w 1739900"/>
                <a:gd name="connsiteY1" fmla="*/ 806450 h 844550"/>
                <a:gd name="connsiteX2" fmla="*/ 285750 w 1739900"/>
                <a:gd name="connsiteY2" fmla="*/ 768350 h 844550"/>
                <a:gd name="connsiteX3" fmla="*/ 514350 w 1739900"/>
                <a:gd name="connsiteY3" fmla="*/ 609600 h 844550"/>
                <a:gd name="connsiteX4" fmla="*/ 628650 w 1739900"/>
                <a:gd name="connsiteY4" fmla="*/ 539750 h 844550"/>
                <a:gd name="connsiteX5" fmla="*/ 730250 w 1739900"/>
                <a:gd name="connsiteY5" fmla="*/ 482600 h 844550"/>
                <a:gd name="connsiteX6" fmla="*/ 876300 w 1739900"/>
                <a:gd name="connsiteY6" fmla="*/ 438150 h 844550"/>
                <a:gd name="connsiteX7" fmla="*/ 1009650 w 1739900"/>
                <a:gd name="connsiteY7" fmla="*/ 374650 h 844550"/>
                <a:gd name="connsiteX8" fmla="*/ 1104900 w 1739900"/>
                <a:gd name="connsiteY8" fmla="*/ 336550 h 844550"/>
                <a:gd name="connsiteX9" fmla="*/ 1187450 w 1739900"/>
                <a:gd name="connsiteY9" fmla="*/ 323850 h 844550"/>
                <a:gd name="connsiteX10" fmla="*/ 1301750 w 1739900"/>
                <a:gd name="connsiteY10" fmla="*/ 222250 h 844550"/>
                <a:gd name="connsiteX11" fmla="*/ 1377950 w 1739900"/>
                <a:gd name="connsiteY11" fmla="*/ 146050 h 844550"/>
                <a:gd name="connsiteX12" fmla="*/ 1511300 w 1739900"/>
                <a:gd name="connsiteY12" fmla="*/ 82550 h 844550"/>
                <a:gd name="connsiteX13" fmla="*/ 1739900 w 1739900"/>
                <a:gd name="connsiteY13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9900" h="844550">
                  <a:moveTo>
                    <a:pt x="0" y="844550"/>
                  </a:moveTo>
                  <a:cubicBezTo>
                    <a:pt x="71437" y="831850"/>
                    <a:pt x="142875" y="819150"/>
                    <a:pt x="190500" y="806450"/>
                  </a:cubicBezTo>
                  <a:cubicBezTo>
                    <a:pt x="238125" y="793750"/>
                    <a:pt x="231775" y="801158"/>
                    <a:pt x="285750" y="768350"/>
                  </a:cubicBezTo>
                  <a:cubicBezTo>
                    <a:pt x="339725" y="735542"/>
                    <a:pt x="457200" y="647700"/>
                    <a:pt x="514350" y="609600"/>
                  </a:cubicBezTo>
                  <a:cubicBezTo>
                    <a:pt x="571500" y="571500"/>
                    <a:pt x="592667" y="560917"/>
                    <a:pt x="628650" y="539750"/>
                  </a:cubicBezTo>
                  <a:cubicBezTo>
                    <a:pt x="664633" y="518583"/>
                    <a:pt x="688975" y="499533"/>
                    <a:pt x="730250" y="482600"/>
                  </a:cubicBezTo>
                  <a:cubicBezTo>
                    <a:pt x="771525" y="465667"/>
                    <a:pt x="829733" y="456142"/>
                    <a:pt x="876300" y="438150"/>
                  </a:cubicBezTo>
                  <a:cubicBezTo>
                    <a:pt x="922867" y="420158"/>
                    <a:pt x="971550" y="391583"/>
                    <a:pt x="1009650" y="374650"/>
                  </a:cubicBezTo>
                  <a:cubicBezTo>
                    <a:pt x="1047750" y="357717"/>
                    <a:pt x="1075267" y="345017"/>
                    <a:pt x="1104900" y="336550"/>
                  </a:cubicBezTo>
                  <a:cubicBezTo>
                    <a:pt x="1134533" y="328083"/>
                    <a:pt x="1154642" y="342900"/>
                    <a:pt x="1187450" y="323850"/>
                  </a:cubicBezTo>
                  <a:cubicBezTo>
                    <a:pt x="1220258" y="304800"/>
                    <a:pt x="1270000" y="251883"/>
                    <a:pt x="1301750" y="222250"/>
                  </a:cubicBezTo>
                  <a:cubicBezTo>
                    <a:pt x="1333500" y="192617"/>
                    <a:pt x="1343025" y="169333"/>
                    <a:pt x="1377950" y="146050"/>
                  </a:cubicBezTo>
                  <a:cubicBezTo>
                    <a:pt x="1412875" y="122767"/>
                    <a:pt x="1450975" y="106892"/>
                    <a:pt x="1511300" y="82550"/>
                  </a:cubicBezTo>
                  <a:cubicBezTo>
                    <a:pt x="1571625" y="58208"/>
                    <a:pt x="1655762" y="29104"/>
                    <a:pt x="17399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03690" y="5012774"/>
              <a:ext cx="276269" cy="209523"/>
            </a:xfrm>
            <a:custGeom>
              <a:avLst/>
              <a:gdLst>
                <a:gd name="connsiteX0" fmla="*/ 0 w 275167"/>
                <a:gd name="connsiteY0" fmla="*/ 209550 h 209550"/>
                <a:gd name="connsiteX1" fmla="*/ 88900 w 275167"/>
                <a:gd name="connsiteY1" fmla="*/ 114300 h 209550"/>
                <a:gd name="connsiteX2" fmla="*/ 146050 w 275167"/>
                <a:gd name="connsiteY2" fmla="*/ 44450 h 209550"/>
                <a:gd name="connsiteX3" fmla="*/ 254000 w 275167"/>
                <a:gd name="connsiteY3" fmla="*/ 6350 h 209550"/>
                <a:gd name="connsiteX4" fmla="*/ 273050 w 275167"/>
                <a:gd name="connsiteY4" fmla="*/ 63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67" h="209550">
                  <a:moveTo>
                    <a:pt x="0" y="209550"/>
                  </a:moveTo>
                  <a:cubicBezTo>
                    <a:pt x="32279" y="175683"/>
                    <a:pt x="64558" y="141817"/>
                    <a:pt x="88900" y="114300"/>
                  </a:cubicBezTo>
                  <a:cubicBezTo>
                    <a:pt x="113242" y="86783"/>
                    <a:pt x="118533" y="62442"/>
                    <a:pt x="146050" y="44450"/>
                  </a:cubicBezTo>
                  <a:cubicBezTo>
                    <a:pt x="173567" y="26458"/>
                    <a:pt x="232833" y="12700"/>
                    <a:pt x="254000" y="6350"/>
                  </a:cubicBezTo>
                  <a:cubicBezTo>
                    <a:pt x="275167" y="0"/>
                    <a:pt x="274108" y="3175"/>
                    <a:pt x="273050" y="635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3387" y="4015954"/>
              <a:ext cx="1918005" cy="825392"/>
            </a:xfrm>
            <a:custGeom>
              <a:avLst/>
              <a:gdLst>
                <a:gd name="connsiteX0" fmla="*/ 0 w 1917700"/>
                <a:gd name="connsiteY0" fmla="*/ 825500 h 825500"/>
                <a:gd name="connsiteX1" fmla="*/ 120650 w 1917700"/>
                <a:gd name="connsiteY1" fmla="*/ 749300 h 825500"/>
                <a:gd name="connsiteX2" fmla="*/ 254000 w 1917700"/>
                <a:gd name="connsiteY2" fmla="*/ 596900 h 825500"/>
                <a:gd name="connsiteX3" fmla="*/ 336550 w 1917700"/>
                <a:gd name="connsiteY3" fmla="*/ 546100 h 825500"/>
                <a:gd name="connsiteX4" fmla="*/ 495300 w 1917700"/>
                <a:gd name="connsiteY4" fmla="*/ 514350 h 825500"/>
                <a:gd name="connsiteX5" fmla="*/ 603250 w 1917700"/>
                <a:gd name="connsiteY5" fmla="*/ 482600 h 825500"/>
                <a:gd name="connsiteX6" fmla="*/ 730250 w 1917700"/>
                <a:gd name="connsiteY6" fmla="*/ 438150 h 825500"/>
                <a:gd name="connsiteX7" fmla="*/ 844550 w 1917700"/>
                <a:gd name="connsiteY7" fmla="*/ 342900 h 825500"/>
                <a:gd name="connsiteX8" fmla="*/ 939800 w 1917700"/>
                <a:gd name="connsiteY8" fmla="*/ 279400 h 825500"/>
                <a:gd name="connsiteX9" fmla="*/ 1028700 w 1917700"/>
                <a:gd name="connsiteY9" fmla="*/ 241300 h 825500"/>
                <a:gd name="connsiteX10" fmla="*/ 1111250 w 1917700"/>
                <a:gd name="connsiteY10" fmla="*/ 209550 h 825500"/>
                <a:gd name="connsiteX11" fmla="*/ 1168400 w 1917700"/>
                <a:gd name="connsiteY11" fmla="*/ 203200 h 825500"/>
                <a:gd name="connsiteX12" fmla="*/ 1339850 w 1917700"/>
                <a:gd name="connsiteY12" fmla="*/ 203200 h 825500"/>
                <a:gd name="connsiteX13" fmla="*/ 1612900 w 1917700"/>
                <a:gd name="connsiteY13" fmla="*/ 171450 h 825500"/>
                <a:gd name="connsiteX14" fmla="*/ 1727200 w 1917700"/>
                <a:gd name="connsiteY14" fmla="*/ 120650 h 825500"/>
                <a:gd name="connsiteX15" fmla="*/ 1816100 w 1917700"/>
                <a:gd name="connsiteY15" fmla="*/ 50800 h 825500"/>
                <a:gd name="connsiteX16" fmla="*/ 1917700 w 1917700"/>
                <a:gd name="connsiteY16" fmla="*/ 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700" h="825500">
                  <a:moveTo>
                    <a:pt x="0" y="825500"/>
                  </a:moveTo>
                  <a:cubicBezTo>
                    <a:pt x="39158" y="806450"/>
                    <a:pt x="78317" y="787400"/>
                    <a:pt x="120650" y="749300"/>
                  </a:cubicBezTo>
                  <a:cubicBezTo>
                    <a:pt x="162983" y="711200"/>
                    <a:pt x="218017" y="630767"/>
                    <a:pt x="254000" y="596900"/>
                  </a:cubicBezTo>
                  <a:cubicBezTo>
                    <a:pt x="289983" y="563033"/>
                    <a:pt x="296333" y="559858"/>
                    <a:pt x="336550" y="546100"/>
                  </a:cubicBezTo>
                  <a:cubicBezTo>
                    <a:pt x="376767" y="532342"/>
                    <a:pt x="450850" y="524933"/>
                    <a:pt x="495300" y="514350"/>
                  </a:cubicBezTo>
                  <a:cubicBezTo>
                    <a:pt x="539750" y="503767"/>
                    <a:pt x="564092" y="495300"/>
                    <a:pt x="603250" y="482600"/>
                  </a:cubicBezTo>
                  <a:cubicBezTo>
                    <a:pt x="642408" y="469900"/>
                    <a:pt x="690033" y="461433"/>
                    <a:pt x="730250" y="438150"/>
                  </a:cubicBezTo>
                  <a:cubicBezTo>
                    <a:pt x="770467" y="414867"/>
                    <a:pt x="809625" y="369358"/>
                    <a:pt x="844550" y="342900"/>
                  </a:cubicBezTo>
                  <a:cubicBezTo>
                    <a:pt x="879475" y="316442"/>
                    <a:pt x="909108" y="296333"/>
                    <a:pt x="939800" y="279400"/>
                  </a:cubicBezTo>
                  <a:cubicBezTo>
                    <a:pt x="970492" y="262467"/>
                    <a:pt x="1000125" y="252942"/>
                    <a:pt x="1028700" y="241300"/>
                  </a:cubicBezTo>
                  <a:cubicBezTo>
                    <a:pt x="1057275" y="229658"/>
                    <a:pt x="1087967" y="215900"/>
                    <a:pt x="1111250" y="209550"/>
                  </a:cubicBezTo>
                  <a:cubicBezTo>
                    <a:pt x="1134533" y="203200"/>
                    <a:pt x="1130300" y="204258"/>
                    <a:pt x="1168400" y="203200"/>
                  </a:cubicBezTo>
                  <a:cubicBezTo>
                    <a:pt x="1206500" y="202142"/>
                    <a:pt x="1265767" y="208492"/>
                    <a:pt x="1339850" y="203200"/>
                  </a:cubicBezTo>
                  <a:cubicBezTo>
                    <a:pt x="1413933" y="197908"/>
                    <a:pt x="1548342" y="185208"/>
                    <a:pt x="1612900" y="171450"/>
                  </a:cubicBezTo>
                  <a:cubicBezTo>
                    <a:pt x="1677458" y="157692"/>
                    <a:pt x="1693333" y="140758"/>
                    <a:pt x="1727200" y="120650"/>
                  </a:cubicBezTo>
                  <a:cubicBezTo>
                    <a:pt x="1761067" y="100542"/>
                    <a:pt x="1784350" y="70908"/>
                    <a:pt x="1816100" y="50800"/>
                  </a:cubicBezTo>
                  <a:cubicBezTo>
                    <a:pt x="1847850" y="30692"/>
                    <a:pt x="1882775" y="15346"/>
                    <a:pt x="19177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89485" y="4688966"/>
              <a:ext cx="889141" cy="609520"/>
            </a:xfrm>
            <a:custGeom>
              <a:avLst/>
              <a:gdLst>
                <a:gd name="connsiteX0" fmla="*/ 0 w 889000"/>
                <a:gd name="connsiteY0" fmla="*/ 609600 h 609600"/>
                <a:gd name="connsiteX1" fmla="*/ 63500 w 889000"/>
                <a:gd name="connsiteY1" fmla="*/ 527050 h 609600"/>
                <a:gd name="connsiteX2" fmla="*/ 177800 w 889000"/>
                <a:gd name="connsiteY2" fmla="*/ 425450 h 609600"/>
                <a:gd name="connsiteX3" fmla="*/ 285750 w 889000"/>
                <a:gd name="connsiteY3" fmla="*/ 368300 h 609600"/>
                <a:gd name="connsiteX4" fmla="*/ 406400 w 889000"/>
                <a:gd name="connsiteY4" fmla="*/ 285750 h 609600"/>
                <a:gd name="connsiteX5" fmla="*/ 508000 w 889000"/>
                <a:gd name="connsiteY5" fmla="*/ 209550 h 609600"/>
                <a:gd name="connsiteX6" fmla="*/ 552450 w 889000"/>
                <a:gd name="connsiteY6" fmla="*/ 107950 h 609600"/>
                <a:gd name="connsiteX7" fmla="*/ 654050 w 889000"/>
                <a:gd name="connsiteY7" fmla="*/ 44450 h 609600"/>
                <a:gd name="connsiteX8" fmla="*/ 749300 w 889000"/>
                <a:gd name="connsiteY8" fmla="*/ 25400 h 609600"/>
                <a:gd name="connsiteX9" fmla="*/ 889000 w 889000"/>
                <a:gd name="connsiteY9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000" h="609600">
                  <a:moveTo>
                    <a:pt x="0" y="609600"/>
                  </a:moveTo>
                  <a:cubicBezTo>
                    <a:pt x="16933" y="583671"/>
                    <a:pt x="33867" y="557742"/>
                    <a:pt x="63500" y="527050"/>
                  </a:cubicBezTo>
                  <a:cubicBezTo>
                    <a:pt x="93133" y="496358"/>
                    <a:pt x="140758" y="451908"/>
                    <a:pt x="177800" y="425450"/>
                  </a:cubicBezTo>
                  <a:cubicBezTo>
                    <a:pt x="214842" y="398992"/>
                    <a:pt x="247650" y="391583"/>
                    <a:pt x="285750" y="368300"/>
                  </a:cubicBezTo>
                  <a:cubicBezTo>
                    <a:pt x="323850" y="345017"/>
                    <a:pt x="369358" y="312208"/>
                    <a:pt x="406400" y="285750"/>
                  </a:cubicBezTo>
                  <a:cubicBezTo>
                    <a:pt x="443442" y="259292"/>
                    <a:pt x="483658" y="239183"/>
                    <a:pt x="508000" y="209550"/>
                  </a:cubicBezTo>
                  <a:cubicBezTo>
                    <a:pt x="532342" y="179917"/>
                    <a:pt x="528108" y="135467"/>
                    <a:pt x="552450" y="107950"/>
                  </a:cubicBezTo>
                  <a:cubicBezTo>
                    <a:pt x="576792" y="80433"/>
                    <a:pt x="621242" y="58208"/>
                    <a:pt x="654050" y="44450"/>
                  </a:cubicBezTo>
                  <a:cubicBezTo>
                    <a:pt x="686858" y="30692"/>
                    <a:pt x="749300" y="25400"/>
                    <a:pt x="749300" y="25400"/>
                  </a:cubicBezTo>
                  <a:lnTo>
                    <a:pt x="88900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15230" y="4250873"/>
              <a:ext cx="946301" cy="279363"/>
            </a:xfrm>
            <a:custGeom>
              <a:avLst/>
              <a:gdLst>
                <a:gd name="connsiteX0" fmla="*/ 0 w 946150"/>
                <a:gd name="connsiteY0" fmla="*/ 279400 h 279400"/>
                <a:gd name="connsiteX1" fmla="*/ 146050 w 946150"/>
                <a:gd name="connsiteY1" fmla="*/ 171450 h 279400"/>
                <a:gd name="connsiteX2" fmla="*/ 228600 w 946150"/>
                <a:gd name="connsiteY2" fmla="*/ 127000 h 279400"/>
                <a:gd name="connsiteX3" fmla="*/ 273050 w 946150"/>
                <a:gd name="connsiteY3" fmla="*/ 120650 h 279400"/>
                <a:gd name="connsiteX4" fmla="*/ 374650 w 946150"/>
                <a:gd name="connsiteY4" fmla="*/ 139700 h 279400"/>
                <a:gd name="connsiteX5" fmla="*/ 501650 w 946150"/>
                <a:gd name="connsiteY5" fmla="*/ 158750 h 279400"/>
                <a:gd name="connsiteX6" fmla="*/ 622300 w 946150"/>
                <a:gd name="connsiteY6" fmla="*/ 127000 h 279400"/>
                <a:gd name="connsiteX7" fmla="*/ 755650 w 946150"/>
                <a:gd name="connsiteY7" fmla="*/ 76200 h 279400"/>
                <a:gd name="connsiteX8" fmla="*/ 838200 w 946150"/>
                <a:gd name="connsiteY8" fmla="*/ 38100 h 279400"/>
                <a:gd name="connsiteX9" fmla="*/ 946150 w 946150"/>
                <a:gd name="connsiteY9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150" h="279400">
                  <a:moveTo>
                    <a:pt x="0" y="279400"/>
                  </a:moveTo>
                  <a:cubicBezTo>
                    <a:pt x="53975" y="238125"/>
                    <a:pt x="107950" y="196850"/>
                    <a:pt x="146050" y="171450"/>
                  </a:cubicBezTo>
                  <a:cubicBezTo>
                    <a:pt x="184150" y="146050"/>
                    <a:pt x="207433" y="135467"/>
                    <a:pt x="228600" y="127000"/>
                  </a:cubicBezTo>
                  <a:cubicBezTo>
                    <a:pt x="249767" y="118533"/>
                    <a:pt x="248708" y="118533"/>
                    <a:pt x="273050" y="120650"/>
                  </a:cubicBezTo>
                  <a:cubicBezTo>
                    <a:pt x="297392" y="122767"/>
                    <a:pt x="336550" y="133350"/>
                    <a:pt x="374650" y="139700"/>
                  </a:cubicBezTo>
                  <a:cubicBezTo>
                    <a:pt x="412750" y="146050"/>
                    <a:pt x="460375" y="160867"/>
                    <a:pt x="501650" y="158750"/>
                  </a:cubicBezTo>
                  <a:cubicBezTo>
                    <a:pt x="542925" y="156633"/>
                    <a:pt x="579967" y="140758"/>
                    <a:pt x="622300" y="127000"/>
                  </a:cubicBezTo>
                  <a:cubicBezTo>
                    <a:pt x="664633" y="113242"/>
                    <a:pt x="719667" y="91017"/>
                    <a:pt x="755650" y="76200"/>
                  </a:cubicBezTo>
                  <a:cubicBezTo>
                    <a:pt x="791633" y="61383"/>
                    <a:pt x="806450" y="50800"/>
                    <a:pt x="838200" y="38100"/>
                  </a:cubicBezTo>
                  <a:cubicBezTo>
                    <a:pt x="869950" y="25400"/>
                    <a:pt x="908050" y="12700"/>
                    <a:pt x="9461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29207" y="5387375"/>
              <a:ext cx="101616" cy="101587"/>
            </a:xfrm>
            <a:custGeom>
              <a:avLst/>
              <a:gdLst>
                <a:gd name="connsiteX0" fmla="*/ 0 w 101600"/>
                <a:gd name="connsiteY0" fmla="*/ 101600 h 101600"/>
                <a:gd name="connsiteX1" fmla="*/ 50800 w 101600"/>
                <a:gd name="connsiteY1" fmla="*/ 69850 h 101600"/>
                <a:gd name="connsiteX2" fmla="*/ 101600 w 1016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00" h="101600">
                  <a:moveTo>
                    <a:pt x="0" y="101600"/>
                  </a:moveTo>
                  <a:cubicBezTo>
                    <a:pt x="16933" y="94191"/>
                    <a:pt x="33867" y="86783"/>
                    <a:pt x="50800" y="69850"/>
                  </a:cubicBezTo>
                  <a:cubicBezTo>
                    <a:pt x="67733" y="52917"/>
                    <a:pt x="84666" y="26458"/>
                    <a:pt x="1016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95950" y="4447698"/>
              <a:ext cx="1784634" cy="628568"/>
            </a:xfrm>
            <a:custGeom>
              <a:avLst/>
              <a:gdLst>
                <a:gd name="connsiteX0" fmla="*/ 0 w 1784350"/>
                <a:gd name="connsiteY0" fmla="*/ 628650 h 628650"/>
                <a:gd name="connsiteX1" fmla="*/ 50800 w 1784350"/>
                <a:gd name="connsiteY1" fmla="*/ 539750 h 628650"/>
                <a:gd name="connsiteX2" fmla="*/ 120650 w 1784350"/>
                <a:gd name="connsiteY2" fmla="*/ 508000 h 628650"/>
                <a:gd name="connsiteX3" fmla="*/ 203200 w 1784350"/>
                <a:gd name="connsiteY3" fmla="*/ 488950 h 628650"/>
                <a:gd name="connsiteX4" fmla="*/ 266700 w 1784350"/>
                <a:gd name="connsiteY4" fmla="*/ 444500 h 628650"/>
                <a:gd name="connsiteX5" fmla="*/ 349250 w 1784350"/>
                <a:gd name="connsiteY5" fmla="*/ 368300 h 628650"/>
                <a:gd name="connsiteX6" fmla="*/ 438150 w 1784350"/>
                <a:gd name="connsiteY6" fmla="*/ 330200 h 628650"/>
                <a:gd name="connsiteX7" fmla="*/ 590550 w 1784350"/>
                <a:gd name="connsiteY7" fmla="*/ 298450 h 628650"/>
                <a:gd name="connsiteX8" fmla="*/ 679450 w 1784350"/>
                <a:gd name="connsiteY8" fmla="*/ 266700 h 628650"/>
                <a:gd name="connsiteX9" fmla="*/ 781050 w 1784350"/>
                <a:gd name="connsiteY9" fmla="*/ 209550 h 628650"/>
                <a:gd name="connsiteX10" fmla="*/ 882650 w 1784350"/>
                <a:gd name="connsiteY10" fmla="*/ 165100 h 628650"/>
                <a:gd name="connsiteX11" fmla="*/ 1003300 w 1784350"/>
                <a:gd name="connsiteY11" fmla="*/ 146050 h 628650"/>
                <a:gd name="connsiteX12" fmla="*/ 1066800 w 1784350"/>
                <a:gd name="connsiteY12" fmla="*/ 146050 h 628650"/>
                <a:gd name="connsiteX13" fmla="*/ 1181100 w 1784350"/>
                <a:gd name="connsiteY13" fmla="*/ 133350 h 628650"/>
                <a:gd name="connsiteX14" fmla="*/ 1244600 w 1784350"/>
                <a:gd name="connsiteY14" fmla="*/ 107950 h 628650"/>
                <a:gd name="connsiteX15" fmla="*/ 1295400 w 1784350"/>
                <a:gd name="connsiteY15" fmla="*/ 82550 h 628650"/>
                <a:gd name="connsiteX16" fmla="*/ 1333500 w 1784350"/>
                <a:gd name="connsiteY16" fmla="*/ 50800 h 628650"/>
                <a:gd name="connsiteX17" fmla="*/ 1447800 w 1784350"/>
                <a:gd name="connsiteY17" fmla="*/ 19050 h 628650"/>
                <a:gd name="connsiteX18" fmla="*/ 1568450 w 1784350"/>
                <a:gd name="connsiteY18" fmla="*/ 12700 h 628650"/>
                <a:gd name="connsiteX19" fmla="*/ 1784350 w 1784350"/>
                <a:gd name="connsiteY1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84350" h="628650">
                  <a:moveTo>
                    <a:pt x="0" y="628650"/>
                  </a:moveTo>
                  <a:cubicBezTo>
                    <a:pt x="15346" y="594254"/>
                    <a:pt x="30692" y="559858"/>
                    <a:pt x="50800" y="539750"/>
                  </a:cubicBezTo>
                  <a:cubicBezTo>
                    <a:pt x="70908" y="519642"/>
                    <a:pt x="95250" y="516467"/>
                    <a:pt x="120650" y="508000"/>
                  </a:cubicBezTo>
                  <a:cubicBezTo>
                    <a:pt x="146050" y="499533"/>
                    <a:pt x="178858" y="499533"/>
                    <a:pt x="203200" y="488950"/>
                  </a:cubicBezTo>
                  <a:cubicBezTo>
                    <a:pt x="227542" y="478367"/>
                    <a:pt x="242358" y="464608"/>
                    <a:pt x="266700" y="444500"/>
                  </a:cubicBezTo>
                  <a:cubicBezTo>
                    <a:pt x="291042" y="424392"/>
                    <a:pt x="320675" y="387350"/>
                    <a:pt x="349250" y="368300"/>
                  </a:cubicBezTo>
                  <a:cubicBezTo>
                    <a:pt x="377825" y="349250"/>
                    <a:pt x="397933" y="341842"/>
                    <a:pt x="438150" y="330200"/>
                  </a:cubicBezTo>
                  <a:cubicBezTo>
                    <a:pt x="478367" y="318558"/>
                    <a:pt x="550333" y="309033"/>
                    <a:pt x="590550" y="298450"/>
                  </a:cubicBezTo>
                  <a:cubicBezTo>
                    <a:pt x="630767" y="287867"/>
                    <a:pt x="647700" y="281517"/>
                    <a:pt x="679450" y="266700"/>
                  </a:cubicBezTo>
                  <a:cubicBezTo>
                    <a:pt x="711200" y="251883"/>
                    <a:pt x="747183" y="226483"/>
                    <a:pt x="781050" y="209550"/>
                  </a:cubicBezTo>
                  <a:cubicBezTo>
                    <a:pt x="814917" y="192617"/>
                    <a:pt x="845608" y="175683"/>
                    <a:pt x="882650" y="165100"/>
                  </a:cubicBezTo>
                  <a:cubicBezTo>
                    <a:pt x="919692" y="154517"/>
                    <a:pt x="972608" y="149225"/>
                    <a:pt x="1003300" y="146050"/>
                  </a:cubicBezTo>
                  <a:cubicBezTo>
                    <a:pt x="1033992" y="142875"/>
                    <a:pt x="1037167" y="148167"/>
                    <a:pt x="1066800" y="146050"/>
                  </a:cubicBezTo>
                  <a:cubicBezTo>
                    <a:pt x="1096433" y="143933"/>
                    <a:pt x="1151467" y="139700"/>
                    <a:pt x="1181100" y="133350"/>
                  </a:cubicBezTo>
                  <a:cubicBezTo>
                    <a:pt x="1210733" y="127000"/>
                    <a:pt x="1225550" y="116417"/>
                    <a:pt x="1244600" y="107950"/>
                  </a:cubicBezTo>
                  <a:cubicBezTo>
                    <a:pt x="1263650" y="99483"/>
                    <a:pt x="1280583" y="92075"/>
                    <a:pt x="1295400" y="82550"/>
                  </a:cubicBezTo>
                  <a:cubicBezTo>
                    <a:pt x="1310217" y="73025"/>
                    <a:pt x="1308100" y="61383"/>
                    <a:pt x="1333500" y="50800"/>
                  </a:cubicBezTo>
                  <a:cubicBezTo>
                    <a:pt x="1358900" y="40217"/>
                    <a:pt x="1408642" y="25400"/>
                    <a:pt x="1447800" y="19050"/>
                  </a:cubicBezTo>
                  <a:cubicBezTo>
                    <a:pt x="1486958" y="12700"/>
                    <a:pt x="1568450" y="12700"/>
                    <a:pt x="1568450" y="12700"/>
                  </a:cubicBezTo>
                  <a:lnTo>
                    <a:pt x="178435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40407" y="5419121"/>
              <a:ext cx="133371" cy="146031"/>
            </a:xfrm>
            <a:custGeom>
              <a:avLst/>
              <a:gdLst>
                <a:gd name="connsiteX0" fmla="*/ 0 w 133350"/>
                <a:gd name="connsiteY0" fmla="*/ 146050 h 146050"/>
                <a:gd name="connsiteX1" fmla="*/ 82550 w 133350"/>
                <a:gd name="connsiteY1" fmla="*/ 44450 h 146050"/>
                <a:gd name="connsiteX2" fmla="*/ 133350 w 133350"/>
                <a:gd name="connsiteY2" fmla="*/ 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146050">
                  <a:moveTo>
                    <a:pt x="0" y="146050"/>
                  </a:moveTo>
                  <a:cubicBezTo>
                    <a:pt x="30162" y="107421"/>
                    <a:pt x="60325" y="68792"/>
                    <a:pt x="82550" y="44450"/>
                  </a:cubicBezTo>
                  <a:cubicBezTo>
                    <a:pt x="104775" y="20108"/>
                    <a:pt x="119062" y="10054"/>
                    <a:pt x="1333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96063" y="4528650"/>
              <a:ext cx="1251149" cy="585710"/>
            </a:xfrm>
            <a:custGeom>
              <a:avLst/>
              <a:gdLst>
                <a:gd name="connsiteX0" fmla="*/ 6350 w 1250950"/>
                <a:gd name="connsiteY0" fmla="*/ 586317 h 586317"/>
                <a:gd name="connsiteX1" fmla="*/ 6350 w 1250950"/>
                <a:gd name="connsiteY1" fmla="*/ 465667 h 586317"/>
                <a:gd name="connsiteX2" fmla="*/ 6350 w 1250950"/>
                <a:gd name="connsiteY2" fmla="*/ 370417 h 586317"/>
                <a:gd name="connsiteX3" fmla="*/ 44450 w 1250950"/>
                <a:gd name="connsiteY3" fmla="*/ 306917 h 586317"/>
                <a:gd name="connsiteX4" fmla="*/ 177800 w 1250950"/>
                <a:gd name="connsiteY4" fmla="*/ 262467 h 586317"/>
                <a:gd name="connsiteX5" fmla="*/ 304800 w 1250950"/>
                <a:gd name="connsiteY5" fmla="*/ 237067 h 586317"/>
                <a:gd name="connsiteX6" fmla="*/ 374650 w 1250950"/>
                <a:gd name="connsiteY6" fmla="*/ 211667 h 586317"/>
                <a:gd name="connsiteX7" fmla="*/ 476250 w 1250950"/>
                <a:gd name="connsiteY7" fmla="*/ 148167 h 586317"/>
                <a:gd name="connsiteX8" fmla="*/ 539750 w 1250950"/>
                <a:gd name="connsiteY8" fmla="*/ 122767 h 586317"/>
                <a:gd name="connsiteX9" fmla="*/ 615950 w 1250950"/>
                <a:gd name="connsiteY9" fmla="*/ 122767 h 586317"/>
                <a:gd name="connsiteX10" fmla="*/ 774700 w 1250950"/>
                <a:gd name="connsiteY10" fmla="*/ 103717 h 586317"/>
                <a:gd name="connsiteX11" fmla="*/ 882650 w 1250950"/>
                <a:gd name="connsiteY11" fmla="*/ 78317 h 586317"/>
                <a:gd name="connsiteX12" fmla="*/ 977900 w 1250950"/>
                <a:gd name="connsiteY12" fmla="*/ 14817 h 586317"/>
                <a:gd name="connsiteX13" fmla="*/ 1098550 w 1250950"/>
                <a:gd name="connsiteY13" fmla="*/ 14817 h 586317"/>
                <a:gd name="connsiteX14" fmla="*/ 1187450 w 1250950"/>
                <a:gd name="connsiteY14" fmla="*/ 2117 h 586317"/>
                <a:gd name="connsiteX15" fmla="*/ 1250950 w 1250950"/>
                <a:gd name="connsiteY15" fmla="*/ 2117 h 58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0950" h="586317">
                  <a:moveTo>
                    <a:pt x="6350" y="586317"/>
                  </a:moveTo>
                  <a:lnTo>
                    <a:pt x="6350" y="465667"/>
                  </a:lnTo>
                  <a:cubicBezTo>
                    <a:pt x="6350" y="429684"/>
                    <a:pt x="0" y="396875"/>
                    <a:pt x="6350" y="370417"/>
                  </a:cubicBezTo>
                  <a:cubicBezTo>
                    <a:pt x="12700" y="343959"/>
                    <a:pt x="15875" y="324909"/>
                    <a:pt x="44450" y="306917"/>
                  </a:cubicBezTo>
                  <a:cubicBezTo>
                    <a:pt x="73025" y="288925"/>
                    <a:pt x="134408" y="274109"/>
                    <a:pt x="177800" y="262467"/>
                  </a:cubicBezTo>
                  <a:cubicBezTo>
                    <a:pt x="221192" y="250825"/>
                    <a:pt x="271992" y="245534"/>
                    <a:pt x="304800" y="237067"/>
                  </a:cubicBezTo>
                  <a:cubicBezTo>
                    <a:pt x="337608" y="228600"/>
                    <a:pt x="346075" y="226484"/>
                    <a:pt x="374650" y="211667"/>
                  </a:cubicBezTo>
                  <a:cubicBezTo>
                    <a:pt x="403225" y="196850"/>
                    <a:pt x="448733" y="162984"/>
                    <a:pt x="476250" y="148167"/>
                  </a:cubicBezTo>
                  <a:cubicBezTo>
                    <a:pt x="503767" y="133350"/>
                    <a:pt x="516467" y="127000"/>
                    <a:pt x="539750" y="122767"/>
                  </a:cubicBezTo>
                  <a:cubicBezTo>
                    <a:pt x="563033" y="118534"/>
                    <a:pt x="576792" y="125942"/>
                    <a:pt x="615950" y="122767"/>
                  </a:cubicBezTo>
                  <a:cubicBezTo>
                    <a:pt x="655108" y="119592"/>
                    <a:pt x="730250" y="111125"/>
                    <a:pt x="774700" y="103717"/>
                  </a:cubicBezTo>
                  <a:cubicBezTo>
                    <a:pt x="819150" y="96309"/>
                    <a:pt x="848783" y="93134"/>
                    <a:pt x="882650" y="78317"/>
                  </a:cubicBezTo>
                  <a:cubicBezTo>
                    <a:pt x="916517" y="63500"/>
                    <a:pt x="941917" y="25400"/>
                    <a:pt x="977900" y="14817"/>
                  </a:cubicBezTo>
                  <a:cubicBezTo>
                    <a:pt x="1013883" y="4234"/>
                    <a:pt x="1063625" y="16934"/>
                    <a:pt x="1098550" y="14817"/>
                  </a:cubicBezTo>
                  <a:cubicBezTo>
                    <a:pt x="1133475" y="12700"/>
                    <a:pt x="1162050" y="4234"/>
                    <a:pt x="1187450" y="2117"/>
                  </a:cubicBezTo>
                  <a:cubicBezTo>
                    <a:pt x="1212850" y="0"/>
                    <a:pt x="1231900" y="1058"/>
                    <a:pt x="1250950" y="211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56455" y="4769919"/>
              <a:ext cx="412816" cy="426981"/>
            </a:xfrm>
            <a:custGeom>
              <a:avLst/>
              <a:gdLst>
                <a:gd name="connsiteX0" fmla="*/ 0 w 412750"/>
                <a:gd name="connsiteY0" fmla="*/ 427567 h 427567"/>
                <a:gd name="connsiteX1" fmla="*/ 69850 w 412750"/>
                <a:gd name="connsiteY1" fmla="*/ 332317 h 427567"/>
                <a:gd name="connsiteX2" fmla="*/ 120650 w 412750"/>
                <a:gd name="connsiteY2" fmla="*/ 237067 h 427567"/>
                <a:gd name="connsiteX3" fmla="*/ 152400 w 412750"/>
                <a:gd name="connsiteY3" fmla="*/ 141817 h 427567"/>
                <a:gd name="connsiteX4" fmla="*/ 228600 w 412750"/>
                <a:gd name="connsiteY4" fmla="*/ 59267 h 427567"/>
                <a:gd name="connsiteX5" fmla="*/ 317500 w 412750"/>
                <a:gd name="connsiteY5" fmla="*/ 8467 h 427567"/>
                <a:gd name="connsiteX6" fmla="*/ 412750 w 412750"/>
                <a:gd name="connsiteY6" fmla="*/ 8467 h 42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750" h="427567">
                  <a:moveTo>
                    <a:pt x="0" y="427567"/>
                  </a:moveTo>
                  <a:cubicBezTo>
                    <a:pt x="24871" y="395817"/>
                    <a:pt x="49742" y="364067"/>
                    <a:pt x="69850" y="332317"/>
                  </a:cubicBezTo>
                  <a:cubicBezTo>
                    <a:pt x="89958" y="300567"/>
                    <a:pt x="106892" y="268817"/>
                    <a:pt x="120650" y="237067"/>
                  </a:cubicBezTo>
                  <a:cubicBezTo>
                    <a:pt x="134408" y="205317"/>
                    <a:pt x="134408" y="171450"/>
                    <a:pt x="152400" y="141817"/>
                  </a:cubicBezTo>
                  <a:cubicBezTo>
                    <a:pt x="170392" y="112184"/>
                    <a:pt x="201083" y="81492"/>
                    <a:pt x="228600" y="59267"/>
                  </a:cubicBezTo>
                  <a:cubicBezTo>
                    <a:pt x="256117" y="37042"/>
                    <a:pt x="286808" y="16934"/>
                    <a:pt x="317500" y="8467"/>
                  </a:cubicBezTo>
                  <a:cubicBezTo>
                    <a:pt x="348192" y="0"/>
                    <a:pt x="380471" y="4233"/>
                    <a:pt x="412750" y="846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50331" y="4746109"/>
              <a:ext cx="114318" cy="19048"/>
            </a:xfrm>
            <a:custGeom>
              <a:avLst/>
              <a:gdLst>
                <a:gd name="connsiteX0" fmla="*/ 0 w 114300"/>
                <a:gd name="connsiteY0" fmla="*/ 19050 h 19050"/>
                <a:gd name="connsiteX1" fmla="*/ 82550 w 114300"/>
                <a:gd name="connsiteY1" fmla="*/ 6350 h 19050"/>
                <a:gd name="connsiteX2" fmla="*/ 114300 w 11430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19050">
                  <a:moveTo>
                    <a:pt x="0" y="19050"/>
                  </a:moveTo>
                  <a:lnTo>
                    <a:pt x="82550" y="6350"/>
                  </a:lnTo>
                  <a:cubicBezTo>
                    <a:pt x="101600" y="3175"/>
                    <a:pt x="107950" y="1587"/>
                    <a:pt x="1143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90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702425" y="4755357"/>
              <a:ext cx="155576" cy="2365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 panose="020B0A04020102020204" pitchFamily="34" charset="0"/>
                </a:rPr>
                <a:t>N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Map - </a:t>
            </a:r>
            <a:r>
              <a:rPr lang="en-US" dirty="0" smtClean="0"/>
              <a:t>Enhanced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06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1117600" y="4635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6147" name="Group 15"/>
          <p:cNvGrpSpPr>
            <a:grpSpLocks/>
          </p:cNvGrpSpPr>
          <p:nvPr/>
        </p:nvGrpSpPr>
        <p:grpSpPr bwMode="auto">
          <a:xfrm>
            <a:off x="1299369" y="1308545"/>
            <a:ext cx="6545262" cy="4935537"/>
            <a:chOff x="1652588" y="1357726"/>
            <a:chExt cx="6545917" cy="4935124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6003" y="1711120"/>
              <a:ext cx="747713" cy="407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" t="6757" r="9332" b="3320"/>
            <a:stretch>
              <a:fillRect/>
            </a:stretch>
          </p:blipFill>
          <p:spPr bwMode="auto">
            <a:xfrm>
              <a:off x="1652588" y="1372474"/>
              <a:ext cx="5235575" cy="479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299" r="67851"/>
            <a:stretch>
              <a:fillRect/>
            </a:stretch>
          </p:blipFill>
          <p:spPr bwMode="auto">
            <a:xfrm>
              <a:off x="3998518" y="1357726"/>
              <a:ext cx="2889645" cy="316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52" name="Group 13"/>
            <p:cNvGrpSpPr>
              <a:grpSpLocks/>
            </p:cNvGrpSpPr>
            <p:nvPr/>
          </p:nvGrpSpPr>
          <p:grpSpPr bwMode="auto">
            <a:xfrm>
              <a:off x="7018334" y="5943615"/>
              <a:ext cx="1019174" cy="349251"/>
              <a:chOff x="5562832" y="5265726"/>
              <a:chExt cx="1019779" cy="348154"/>
            </a:xfrm>
          </p:grpSpPr>
          <p:sp>
            <p:nvSpPr>
              <p:cNvPr id="6155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5729463" y="5265726"/>
                <a:ext cx="151634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56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5881096" y="5265726"/>
                <a:ext cx="151634" cy="9328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57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6032730" y="5265726"/>
                <a:ext cx="153300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58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6186030" y="5265726"/>
                <a:ext cx="151634" cy="9328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59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6339330" y="5265726"/>
                <a:ext cx="151634" cy="93285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160" name="Text Box 54"/>
              <p:cNvSpPr txBox="1">
                <a:spLocks noChangeAspect="1" noChangeArrowheads="1"/>
              </p:cNvSpPr>
              <p:nvPr/>
            </p:nvSpPr>
            <p:spPr bwMode="auto">
              <a:xfrm>
                <a:off x="5562832" y="5383999"/>
                <a:ext cx="1019779" cy="229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latin typeface="Verdana" panose="020B0604030504040204" pitchFamily="34" charset="0"/>
                  </a:rPr>
                  <a:t> 0      km     5</a:t>
                </a:r>
              </a:p>
            </p:txBody>
          </p:sp>
        </p:grpSp>
        <p:sp>
          <p:nvSpPr>
            <p:cNvPr id="6153" name="Line 55"/>
            <p:cNvSpPr>
              <a:spLocks noChangeAspect="1" noChangeShapeType="1"/>
            </p:cNvSpPr>
            <p:nvPr/>
          </p:nvSpPr>
          <p:spPr bwMode="auto">
            <a:xfrm>
              <a:off x="8131830" y="4586288"/>
              <a:ext cx="0" cy="482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8063567" y="5159375"/>
              <a:ext cx="134938" cy="2254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 panose="020B0A04020102020204" pitchFamily="34" charset="0"/>
                </a:rPr>
                <a:t>N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81163" y="5751513"/>
            <a:ext cx="1431925" cy="3079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n-lt"/>
              </a:rPr>
              <a:t>C.I. = 50 ms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Structure (3D data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18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A07D1C5-EC09-4CEB-8C94-7944D973D513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6</a:t>
            </a:fld>
            <a:endParaRPr lang="en-US" altLang="en-US" sz="140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2291" name="WordArt 2"/>
          <p:cNvSpPr>
            <a:spLocks noChangeArrowheads="1" noChangeShapeType="1" noTextEdit="1"/>
          </p:cNvSpPr>
          <p:nvPr/>
        </p:nvSpPr>
        <p:spPr bwMode="auto">
          <a:xfrm>
            <a:off x="1520825" y="2368550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3168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23053</TotalTime>
  <Words>408</Words>
  <Application>Microsoft Macintosh PowerPoint</Application>
  <PresentationFormat>On-screen Show (4:3)</PresentationFormat>
  <Paragraphs>208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Prospect Mapping</vt:lpstr>
      <vt:lpstr>Starting Basemap</vt:lpstr>
      <vt:lpstr>My Map - Raw</vt:lpstr>
      <vt:lpstr>My Map - Enhanced</vt:lpstr>
      <vt:lpstr>Time Structure (3D data)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191</cp:revision>
  <cp:lastPrinted>2001-11-26T19:56:19Z</cp:lastPrinted>
  <dcterms:created xsi:type="dcterms:W3CDTF">2001-11-20T13:29:42Z</dcterms:created>
  <dcterms:modified xsi:type="dcterms:W3CDTF">2016-02-29T22:03:04Z</dcterms:modified>
</cp:coreProperties>
</file>